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91" r:id="rId3"/>
    <p:sldId id="286"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2B2"/>
    <a:srgbClr val="720101"/>
    <a:srgbClr val="B81C1D"/>
    <a:srgbClr val="BA1A0A"/>
    <a:srgbClr val="C74243"/>
    <a:srgbClr val="C71B1B"/>
    <a:srgbClr val="B91E1E"/>
    <a:srgbClr val="1E242A"/>
    <a:srgbClr val="00944C"/>
    <a:srgbClr val="FFA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8" autoAdjust="0"/>
    <p:restoredTop sz="96247" autoAdjust="0"/>
  </p:normalViewPr>
  <p:slideViewPr>
    <p:cSldViewPr snapToGrid="0">
      <p:cViewPr varScale="1">
        <p:scale>
          <a:sx n="105" d="100"/>
          <a:sy n="105" d="100"/>
        </p:scale>
        <p:origin x="46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832A7-BA6B-4F7F-9D76-643F65E7B3F4}" type="datetimeFigureOut">
              <a:rPr lang="fr-FR" smtClean="0"/>
              <a:t>02/03/2023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68373-74F6-4517-97ED-11B1EF631724}" type="slidenum">
              <a:rPr lang="fr-FR" smtClean="0"/>
              <a:t>‹N°›</a:t>
            </a:fld>
            <a:endParaRPr lang="fr-FR"/>
          </a:p>
        </p:txBody>
      </p:sp>
    </p:spTree>
    <p:extLst>
      <p:ext uri="{BB962C8B-B14F-4D97-AF65-F5344CB8AC3E}">
        <p14:creationId xmlns:p14="http://schemas.microsoft.com/office/powerpoint/2010/main" val="180360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1" descr="A picture containing text, furniture, curtain&#10;&#10;Description automatically generated">
            <a:extLst>
              <a:ext uri="{FF2B5EF4-FFF2-40B4-BE49-F238E27FC236}">
                <a16:creationId xmlns:a16="http://schemas.microsoft.com/office/drawing/2014/main" id="{60BCEFD2-7A26-2488-4BF7-1CF505DE3AB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34040" t="50441" r="1244" b="-936"/>
          <a:stretch/>
        </p:blipFill>
        <p:spPr>
          <a:xfrm>
            <a:off x="-1854762" y="-96716"/>
            <a:ext cx="16551275" cy="7444670"/>
          </a:xfrm>
          <a:prstGeom prst="rect">
            <a:avLst/>
          </a:prstGeom>
        </p:spPr>
      </p:pic>
      <p:sp>
        <p:nvSpPr>
          <p:cNvPr id="8" name="Oval 6">
            <a:extLst>
              <a:ext uri="{FF2B5EF4-FFF2-40B4-BE49-F238E27FC236}">
                <a16:creationId xmlns:a16="http://schemas.microsoft.com/office/drawing/2014/main" id="{DF9B5750-B025-8325-C43D-C8CDDC271736}"/>
              </a:ext>
            </a:extLst>
          </p:cNvPr>
          <p:cNvSpPr/>
          <p:nvPr userDrawn="1"/>
        </p:nvSpPr>
        <p:spPr>
          <a:xfrm>
            <a:off x="2985576" y="-174860"/>
            <a:ext cx="6100193" cy="6100193"/>
          </a:xfrm>
          <a:prstGeom prst="ellipse">
            <a:avLst/>
          </a:prstGeom>
          <a:solidFill>
            <a:schemeClr val="tx1">
              <a:lumMod val="95000"/>
              <a:lumOff val="5000"/>
              <a:alpha val="1000"/>
            </a:schemeClr>
          </a:solidFill>
          <a:ln>
            <a:noFill/>
          </a:ln>
          <a:effectLst>
            <a:glow rad="1079500">
              <a:schemeClr val="accent1">
                <a:lumMod val="20000"/>
                <a:lumOff val="80000"/>
                <a:alpha val="2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650E675E-822A-8658-00CF-7B666F000D4C}"/>
              </a:ext>
            </a:extLst>
          </p:cNvPr>
          <p:cNvSpPr>
            <a:spLocks noGrp="1"/>
          </p:cNvSpPr>
          <p:nvPr>
            <p:ph type="ctrTitle"/>
          </p:nvPr>
        </p:nvSpPr>
        <p:spPr>
          <a:xfrm>
            <a:off x="1524000" y="1180982"/>
            <a:ext cx="9144000" cy="2387600"/>
          </a:xfrm>
        </p:spPr>
        <p:txBody>
          <a:bodyPr anchor="b">
            <a:normAutofit/>
          </a:bodyPr>
          <a:lstStyle>
            <a:lvl1pPr algn="ctr">
              <a:defRPr sz="7200">
                <a:solidFill>
                  <a:schemeClr val="bg1"/>
                </a:solidFill>
                <a:latin typeface="ELEGANT TYPEWRITER" panose="02000500000000000000" pitchFamily="2" charset="0"/>
              </a:defRPr>
            </a:lvl1pPr>
          </a:lstStyle>
          <a:p>
            <a:r>
              <a:rPr lang="fr-FR" dirty="0"/>
              <a:t>Modifiez le style du titre</a:t>
            </a:r>
          </a:p>
        </p:txBody>
      </p:sp>
      <p:sp>
        <p:nvSpPr>
          <p:cNvPr id="3" name="Sous-titre 2">
            <a:extLst>
              <a:ext uri="{FF2B5EF4-FFF2-40B4-BE49-F238E27FC236}">
                <a16:creationId xmlns:a16="http://schemas.microsoft.com/office/drawing/2014/main" id="{AAC84A1B-2230-9D91-F312-B4C9D33F4E86}"/>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F5243B6A-4267-8492-F416-DB489B96F516}"/>
              </a:ext>
            </a:extLst>
          </p:cNvPr>
          <p:cNvSpPr>
            <a:spLocks noGrp="1"/>
          </p:cNvSpPr>
          <p:nvPr>
            <p:ph type="dt" sz="half" idx="10"/>
          </p:nvPr>
        </p:nvSpPr>
        <p:spPr/>
        <p:txBody>
          <a:bodyPr/>
          <a:lstStyle>
            <a:lvl1pPr>
              <a:defRPr>
                <a:solidFill>
                  <a:schemeClr val="bg1"/>
                </a:solidFill>
              </a:defRPr>
            </a:lvl1pPr>
          </a:lstStyle>
          <a:p>
            <a:fld id="{BC11F00D-8A26-4E2B-9353-6B9BF3398BAF}" type="datetime1">
              <a:rPr lang="fr-FR" smtClean="0"/>
              <a:t>02/03/2023</a:t>
            </a:fld>
            <a:endParaRPr lang="fr-FR"/>
          </a:p>
        </p:txBody>
      </p:sp>
      <p:sp>
        <p:nvSpPr>
          <p:cNvPr id="5" name="Espace réservé du pied de page 4">
            <a:extLst>
              <a:ext uri="{FF2B5EF4-FFF2-40B4-BE49-F238E27FC236}">
                <a16:creationId xmlns:a16="http://schemas.microsoft.com/office/drawing/2014/main" id="{AA392F40-E3EE-2B42-9E85-6C481139ACA0}"/>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59431075-B31A-DC2A-960D-7814F3CAC813}"/>
              </a:ext>
            </a:extLst>
          </p:cNvPr>
          <p:cNvSpPr>
            <a:spLocks noGrp="1"/>
          </p:cNvSpPr>
          <p:nvPr>
            <p:ph type="sldNum" sz="quarter" idx="12"/>
          </p:nvPr>
        </p:nvSpPr>
        <p:spPr/>
        <p:txBody>
          <a:bodyPr/>
          <a:lstStyle>
            <a:lvl1pPr>
              <a:defRPr>
                <a:solidFill>
                  <a:schemeClr val="bg1"/>
                </a:solidFill>
              </a:defRPr>
            </a:lvl1pPr>
          </a:lstStyle>
          <a:p>
            <a:fld id="{2A53716E-3FAF-4713-BF03-42DB3398BE38}" type="slidenum">
              <a:rPr lang="fr-FR" smtClean="0"/>
              <a:pPr/>
              <a:t>‹N°›</a:t>
            </a:fld>
            <a:endParaRPr lang="fr-FR"/>
          </a:p>
        </p:txBody>
      </p:sp>
      <p:pic>
        <p:nvPicPr>
          <p:cNvPr id="9" name="Picture 9" descr="A picture containing text, furniture, curtain&#10;&#10;Description automatically generated">
            <a:extLst>
              <a:ext uri="{FF2B5EF4-FFF2-40B4-BE49-F238E27FC236}">
                <a16:creationId xmlns:a16="http://schemas.microsoft.com/office/drawing/2014/main" id="{21DED8ED-1AF9-38A7-E27A-2EE49D4896B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70717" t="1512" r="15924" b="47993"/>
          <a:stretch/>
        </p:blipFill>
        <p:spPr>
          <a:xfrm>
            <a:off x="-1890498" y="-302331"/>
            <a:ext cx="3578227" cy="7797221"/>
          </a:xfrm>
          <a:prstGeom prst="rect">
            <a:avLst/>
          </a:prstGeom>
        </p:spPr>
      </p:pic>
      <p:pic>
        <p:nvPicPr>
          <p:cNvPr id="10" name="Picture 10" descr="A picture containing text, furniture, curtain&#10;&#10;Description automatically generated">
            <a:extLst>
              <a:ext uri="{FF2B5EF4-FFF2-40B4-BE49-F238E27FC236}">
                <a16:creationId xmlns:a16="http://schemas.microsoft.com/office/drawing/2014/main" id="{09C87794-A8E5-2AA7-7C11-DD8701B1250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86486" t="948" r="155" b="48557"/>
          <a:stretch/>
        </p:blipFill>
        <p:spPr>
          <a:xfrm>
            <a:off x="10690707" y="-469611"/>
            <a:ext cx="3578227" cy="7797221"/>
          </a:xfrm>
          <a:prstGeom prst="rect">
            <a:avLst/>
          </a:prstGeom>
        </p:spPr>
      </p:pic>
      <p:pic>
        <p:nvPicPr>
          <p:cNvPr id="11" name="Picture 8" descr="A picture containing text, furniture, curtain&#10;&#10;Description automatically generated">
            <a:extLst>
              <a:ext uri="{FF2B5EF4-FFF2-40B4-BE49-F238E27FC236}">
                <a16:creationId xmlns:a16="http://schemas.microsoft.com/office/drawing/2014/main" id="{EAA437EC-3143-A93B-B719-EAF50B83FA25}"/>
              </a:ext>
            </a:extLst>
          </p:cNvPr>
          <p:cNvPicPr>
            <a:picLocks noChangeAspect="1"/>
          </p:cNvPicPr>
          <p:nvPr userDrawn="1"/>
        </p:nvPicPr>
        <p:blipFill rotWithShape="1">
          <a:blip r:embed="rId4">
            <a:extLst>
              <a:ext uri="{BEBA8EAE-BF5A-486C-A8C5-ECC9F3942E4B}">
                <a14:imgProps xmlns:a14="http://schemas.microsoft.com/office/drawing/2010/main">
                  <a14:imgLayer r:embed="rId3">
                    <a14:imgEffect>
                      <a14:backgroundRemoval t="1334" b="98141" l="2346" r="96889">
                        <a14:foregroundMark x1="28768" y1="62005" x2="28768" y2="62005"/>
                        <a14:foregroundMark x1="92932" y1="79952" x2="93366" y2="77221"/>
                        <a14:foregroundMark x1="92164" y1="84778" x2="92786" y2="80867"/>
                        <a14:foregroundMark x1="91306" y1="90171" x2="91941" y2="86178"/>
                        <a14:foregroundMark x1="90576" y1="65944" x2="90446" y2="65457"/>
                        <a14:foregroundMark x1="91758" y1="70380" x2="91623" y2="69872"/>
                        <a14:foregroundMark x1="92202" y1="72048" x2="92092" y2="71633"/>
                        <a14:foregroundMark x1="92954" y1="74870" x2="92855" y2="74496"/>
                        <a14:foregroundMark x1="93407" y1="76573" x2="92990" y2="75005"/>
                        <a14:foregroundMark x1="86061" y1="87081" x2="85641" y2="89248"/>
                        <a14:foregroundMark x1="88528" y1="74356" x2="87310" y2="80638"/>
                        <a14:foregroundMark x1="90223" y1="65606" x2="90124" y2="66118"/>
                        <a14:foregroundMark x1="81625" y1="90813" x2="79521" y2="91633"/>
                        <a14:foregroundMark x1="85641" y1="89248" x2="82974" y2="90287"/>
                        <a14:foregroundMark x1="93879" y1="75101" x2="93879" y2="75101"/>
                        <a14:foregroundMark x1="97679" y1="54446" x2="97420" y2="58718"/>
                        <a14:foregroundMark x1="91358" y1="96151" x2="89008" y2="98141"/>
                        <a14:foregroundMark x1="94331" y1="93635" x2="93812" y2="94075"/>
                        <a14:foregroundMark x1="95055" y1="93022" x2="94734" y2="93294"/>
                        <a14:foregroundMark x1="61497" y1="93859" x2="38893" y2="90340"/>
                        <a14:foregroundMark x1="89008" y1="98141" x2="69269" y2="95068"/>
                        <a14:foregroundMark x1="37872" y1="81724" x2="37715" y2="80399"/>
                        <a14:foregroundMark x1="38062" y1="83327" x2="37906" y2="82009"/>
                        <a14:foregroundMark x1="38893" y1="90340" x2="38344" y2="85705"/>
                        <a14:foregroundMark x1="38135" y1="61851" x2="39100" y2="60831"/>
                        <a14:foregroundMark x1="36296" y1="63792" x2="36738" y2="63325"/>
                        <a14:foregroundMark x1="97348" y1="53921" x2="97083" y2="59231"/>
                        <a14:foregroundMark x1="96111" y1="90206" x2="96914" y2="94907"/>
                        <a14:foregroundMark x1="95984" y1="89463" x2="96042" y2="89800"/>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Mark x1="35272" y1="65562" x2="79087" y2="68310"/>
                        <a14:backgroundMark x1="79087" y1="68310" x2="95945" y2="66492"/>
                        <a14:backgroundMark x1="95945" y1="66492" x2="95460" y2="94665"/>
                        <a14:backgroundMark x1="95460" y1="94665" x2="34991" y2="94260"/>
                        <a14:backgroundMark x1="34991" y1="94260" x2="36700" y2="64673"/>
                        <a14:backgroundMark x1="36700" y1="64673" x2="36215" y2="64551"/>
                        <a14:backgroundMark x1="85565" y1="61681" x2="90105" y2="60994"/>
                        <a14:backgroundMark x1="90105" y1="60994" x2="93369" y2="61722"/>
                        <a14:backgroundMark x1="93369" y1="61722" x2="95103" y2="60509"/>
                        <a14:backgroundMark x1="95103" y1="60509" x2="96761" y2="63985"/>
                        <a14:backgroundMark x1="96761" y1="63985" x2="96557" y2="74778"/>
                        <a14:backgroundMark x1="97577" y1="60226" x2="97169" y2="65360"/>
                        <a14:backgroundMark x1="97169" y1="65360" x2="95741" y2="68351"/>
                        <a14:backgroundMark x1="95741" y1="68351" x2="97016" y2="60914"/>
                        <a14:backgroundMark x1="97016" y1="60914" x2="97628" y2="59620"/>
                        <a14:backgroundMark x1="96302" y1="60388" x2="97934" y2="58569"/>
                        <a14:backgroundMark x1="97246" y1="58650" x2="97679" y2="58731"/>
                        <a14:backgroundMark x1="97144" y1="59175" x2="97883" y2="58165"/>
                        <a14:backgroundMark x1="96991" y1="60469" x2="96327" y2="78698"/>
                        <a14:backgroundMark x1="96327" y1="78698" x2="97042" y2="66694"/>
                        <a14:backgroundMark x1="97042" y1="66694" x2="96940" y2="66330"/>
                        <a14:backgroundMark x1="94568" y1="67704" x2="45856" y2="65238"/>
                        <a14:backgroundMark x1="45856" y1="65238" x2="38944" y2="68068"/>
                        <a14:backgroundMark x1="38944" y1="68068" x2="34558" y2="78739"/>
                        <a14:backgroundMark x1="34558" y1="78739" x2="41265" y2="89369"/>
                        <a14:backgroundMark x1="41265" y1="89369" x2="90130" y2="95918"/>
                        <a14:backgroundMark x1="90130" y1="95918" x2="93854" y2="94988"/>
                        <a14:backgroundMark x1="93854" y1="94988" x2="96557" y2="88925"/>
                        <a14:backgroundMark x1="96557" y1="88925" x2="96378" y2="75020"/>
                        <a14:backgroundMark x1="96378" y1="75020" x2="94568" y2="68351"/>
                        <a14:backgroundMark x1="94568" y1="68351" x2="93675" y2="67381"/>
                        <a14:backgroundMark x1="42770" y1="62490" x2="39199" y2="61116"/>
                        <a14:backgroundMark x1="39199" y1="61116" x2="36368" y2="62813"/>
                        <a14:backgroundMark x1="36368" y1="62813" x2="35246" y2="68957"/>
                        <a14:backgroundMark x1="37694" y1="60550" x2="39735" y2="59297"/>
                        <a14:backgroundMark x1="39735" y1="59297" x2="41877" y2="60550"/>
                        <a14:backgroundMark x1="39403" y1="60428" x2="37235" y2="62328"/>
                        <a14:backgroundMark x1="37235" y1="62328" x2="34685" y2="69402"/>
                        <a14:backgroundMark x1="34685" y1="69402" x2="37261" y2="80437"/>
                        <a14:backgroundMark x1="37261" y1="80437" x2="40168" y2="80558"/>
                        <a14:backgroundMark x1="40168" y1="80558" x2="39582" y2="60954"/>
                        <a14:backgroundMark x1="39582" y1="60954" x2="39403" y2="60428"/>
                        <a14:backgroundMark x1="37924" y1="62126" x2="37924" y2="62894"/>
                        <a14:backgroundMark x1="38230" y1="62247" x2="37490" y2="63137"/>
                        <a14:backgroundMark x1="37618" y1="62611" x2="37031" y2="63662"/>
                        <a14:backgroundMark x1="38434" y1="62126" x2="36725" y2="66249"/>
                        <a14:backgroundMark x1="36725" y1="66249" x2="36725" y2="66249"/>
                        <a14:backgroundMark x1="35909" y1="64188" x2="38154" y2="79184"/>
                        <a14:backgroundMark x1="38154" y1="79184" x2="38154" y2="79184"/>
                        <a14:backgroundMark x1="35756" y1="70655" x2="35833" y2="74252"/>
                        <a14:backgroundMark x1="35833" y1="74252" x2="37847" y2="84842"/>
                        <a14:backgroundMark x1="38077" y1="78011" x2="37439" y2="82013"/>
                        <a14:backgroundMark x1="37439" y1="82013" x2="37465" y2="89329"/>
                        <a14:backgroundMark x1="37465" y1="89329" x2="39811" y2="93169"/>
                        <a14:backgroundMark x1="39811" y1="93169" x2="54093" y2="94907"/>
                        <a14:backgroundMark x1="54093" y1="94907" x2="61311" y2="94422"/>
                        <a14:backgroundMark x1="61311" y1="94422" x2="56006" y2="88844"/>
                        <a14:backgroundMark x1="56006" y1="88844" x2="38562" y2="80113"/>
                        <a14:backgroundMark x1="38562" y1="80113" x2="37261" y2="78537"/>
                        <a14:backgroundMark x1="55573" y1="66774" x2="56618" y2="77162"/>
                        <a14:backgroundMark x1="56618" y1="77162" x2="62994" y2="89208"/>
                        <a14:backgroundMark x1="62994" y1="89208" x2="74879" y2="90380"/>
                        <a14:backgroundMark x1="74879" y1="90380" x2="81714" y2="79951"/>
                        <a14:backgroundMark x1="81714" y1="79951" x2="61846" y2="68836"/>
                        <a14:backgroundMark x1="61846" y1="68836" x2="55062" y2="70776"/>
                        <a14:backgroundMark x1="91099" y1="64309" x2="84876" y2="68472"/>
                        <a14:backgroundMark x1="84876" y1="68472" x2="80031" y2="89046"/>
                        <a14:backgroundMark x1="80031" y1="89046" x2="88141" y2="94422"/>
                        <a14:backgroundMark x1="88141" y1="94422" x2="95435" y2="85570"/>
                        <a14:backgroundMark x1="95435" y1="85570" x2="94160" y2="69281"/>
                        <a14:backgroundMark x1="94160" y1="69281" x2="89441" y2="63460"/>
                        <a14:backgroundMark x1="89441" y1="63460" x2="88268" y2="63015"/>
                        <a14:backgroundMark x1="93191" y1="68836" x2="87478" y2="70331"/>
                        <a14:backgroundMark x1="87478" y1="70331" x2="86126" y2="93411"/>
                        <a14:backgroundMark x1="86126" y1="93411" x2="94568" y2="74212"/>
                        <a14:backgroundMark x1="94568" y1="74212" x2="90819" y2="63258"/>
                        <a14:backgroundMark x1="94083" y1="68189" x2="90411" y2="68472"/>
                        <a14:backgroundMark x1="90411" y1="68472" x2="88931" y2="84236"/>
                        <a14:backgroundMark x1="88931" y1="84236" x2="91915" y2="87551"/>
                        <a14:backgroundMark x1="93854" y1="69078" x2="89569" y2="73363"/>
                        <a14:backgroundMark x1="89569" y1="73363" x2="91099" y2="85691"/>
                        <a14:backgroundMark x1="91099" y1="85691" x2="93471" y2="72070"/>
                        <a14:backgroundMark x1="93471" y1="72070" x2="91099" y2="66613"/>
                        <a14:backgroundMark x1="92833" y1="65724" x2="88957" y2="67219"/>
                        <a14:backgroundMark x1="88957" y1="67219" x2="89875" y2="86378"/>
                        <a14:backgroundMark x1="89875" y1="86378" x2="94542" y2="77041"/>
                        <a14:backgroundMark x1="94542" y1="77041" x2="92170" y2="66936"/>
                        <a14:backgroundMark x1="92170" y1="66936" x2="91252" y2="65724"/>
                        <a14:backgroundMark x1="91992" y1="66492" x2="89773" y2="66694"/>
                        <a14:backgroundMark x1="89773" y1="66694" x2="88243" y2="81245"/>
                        <a14:backgroundMark x1="88243" y1="81245" x2="92935" y2="86459"/>
                        <a14:backgroundMark x1="92935" y1="86459" x2="93828" y2="74131"/>
                        <a14:backgroundMark x1="93828" y1="74131" x2="90972" y2="65198"/>
                        <a14:backgroundMark x1="92757" y1="70776" x2="92068" y2="78294"/>
                        <a14:backgroundMark x1="92068" y1="78294" x2="93191" y2="70655"/>
                        <a14:backgroundMark x1="85233" y1="74131" x2="85233" y2="74131"/>
                      </a14:backgroundRemoval>
                    </a14:imgEffect>
                  </a14:imgLayer>
                </a14:imgProps>
              </a:ext>
              <a:ext uri="{28A0092B-C50C-407E-A947-70E740481C1C}">
                <a14:useLocalDpi xmlns:a14="http://schemas.microsoft.com/office/drawing/2010/main" val="0"/>
              </a:ext>
            </a:extLst>
          </a:blip>
          <a:srcRect l="34040" t="50441" r="1244" b="37655"/>
          <a:stretch/>
        </p:blipFill>
        <p:spPr>
          <a:xfrm>
            <a:off x="-1854762" y="-974246"/>
            <a:ext cx="16551275" cy="1755061"/>
          </a:xfrm>
          <a:prstGeom prst="rect">
            <a:avLst/>
          </a:prstGeom>
        </p:spPr>
      </p:pic>
    </p:spTree>
    <p:extLst>
      <p:ext uri="{BB962C8B-B14F-4D97-AF65-F5344CB8AC3E}">
        <p14:creationId xmlns:p14="http://schemas.microsoft.com/office/powerpoint/2010/main" val="3552031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9BF0E-4378-83D1-19A1-E50DAB09683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04DCE79-A0FB-3F9D-1BA8-91D8FD0BDBC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F9715D-3C14-CDCC-2280-F5835B8052C9}"/>
              </a:ext>
            </a:extLst>
          </p:cNvPr>
          <p:cNvSpPr>
            <a:spLocks noGrp="1"/>
          </p:cNvSpPr>
          <p:nvPr>
            <p:ph type="dt" sz="half" idx="10"/>
          </p:nvPr>
        </p:nvSpPr>
        <p:spPr/>
        <p:txBody>
          <a:bodyPr/>
          <a:lstStyle/>
          <a:p>
            <a:fld id="{2B322953-3516-4276-A0FD-45F847A53048}" type="datetime1">
              <a:rPr lang="fr-FR" smtClean="0"/>
              <a:t>02/03/2023</a:t>
            </a:fld>
            <a:endParaRPr lang="fr-FR"/>
          </a:p>
        </p:txBody>
      </p:sp>
      <p:sp>
        <p:nvSpPr>
          <p:cNvPr id="5" name="Espace réservé du pied de page 4">
            <a:extLst>
              <a:ext uri="{FF2B5EF4-FFF2-40B4-BE49-F238E27FC236}">
                <a16:creationId xmlns:a16="http://schemas.microsoft.com/office/drawing/2014/main" id="{9D8326CD-B75E-DD5B-AEAF-722C43CC9390}"/>
              </a:ext>
            </a:extLst>
          </p:cNvPr>
          <p:cNvSpPr>
            <a:spLocks noGrp="1"/>
          </p:cNvSpPr>
          <p:nvPr>
            <p:ph type="ftr" sz="quarter" idx="11"/>
          </p:nvPr>
        </p:nvSpPr>
        <p:spPr/>
        <p:txBody>
          <a:body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072EEC89-83C6-ADB9-17B7-BAC8618A8A40}"/>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12367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86F29DB-ABC5-8A3B-7EFB-D545E0EFAB1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6921A0A-BCC8-3DEE-BD80-40435EC5334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8F3DD3-CAE3-B9A7-8831-3687EED59F7C}"/>
              </a:ext>
            </a:extLst>
          </p:cNvPr>
          <p:cNvSpPr>
            <a:spLocks noGrp="1"/>
          </p:cNvSpPr>
          <p:nvPr>
            <p:ph type="dt" sz="half" idx="10"/>
          </p:nvPr>
        </p:nvSpPr>
        <p:spPr/>
        <p:txBody>
          <a:bodyPr/>
          <a:lstStyle/>
          <a:p>
            <a:fld id="{E5FB1486-3C45-4490-825E-ECC05E0488A4}" type="datetime1">
              <a:rPr lang="fr-FR" smtClean="0"/>
              <a:t>02/03/2023</a:t>
            </a:fld>
            <a:endParaRPr lang="fr-FR"/>
          </a:p>
        </p:txBody>
      </p:sp>
      <p:sp>
        <p:nvSpPr>
          <p:cNvPr id="5" name="Espace réservé du pied de page 4">
            <a:extLst>
              <a:ext uri="{FF2B5EF4-FFF2-40B4-BE49-F238E27FC236}">
                <a16:creationId xmlns:a16="http://schemas.microsoft.com/office/drawing/2014/main" id="{D484D698-99B7-5EED-9C3A-52579588BEE0}"/>
              </a:ext>
            </a:extLst>
          </p:cNvPr>
          <p:cNvSpPr>
            <a:spLocks noGrp="1"/>
          </p:cNvSpPr>
          <p:nvPr>
            <p:ph type="ftr" sz="quarter" idx="11"/>
          </p:nvPr>
        </p:nvSpPr>
        <p:spPr/>
        <p:txBody>
          <a:body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27FB7311-6288-C84E-3230-E6B3872E811C}"/>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278663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FA0ED3-EDA7-E344-E86C-9C489E240E79}"/>
              </a:ext>
            </a:extLst>
          </p:cNvPr>
          <p:cNvSpPr>
            <a:spLocks noGrp="1"/>
          </p:cNvSpPr>
          <p:nvPr>
            <p:ph type="title"/>
          </p:nvPr>
        </p:nvSpPr>
        <p:spPr>
          <a:xfrm>
            <a:off x="1322962" y="457200"/>
            <a:ext cx="9546076" cy="1233488"/>
          </a:xfrm>
        </p:spPr>
        <p:txBody>
          <a:bodyPr/>
          <a:lstStyle>
            <a:lvl1pPr>
              <a:defRPr>
                <a:solidFill>
                  <a:schemeClr val="bg1"/>
                </a:solidFill>
                <a:latin typeface="ELEGANT TYPEWRITER" panose="02000500000000000000" pitchFamily="2" charset="0"/>
              </a:defRPr>
            </a:lvl1pPr>
          </a:lstStyle>
          <a:p>
            <a:r>
              <a:rPr lang="fr-FR" dirty="0"/>
              <a:t>Modifiez le style du titre</a:t>
            </a:r>
          </a:p>
        </p:txBody>
      </p:sp>
      <p:sp>
        <p:nvSpPr>
          <p:cNvPr id="3" name="Espace réservé du contenu 2">
            <a:extLst>
              <a:ext uri="{FF2B5EF4-FFF2-40B4-BE49-F238E27FC236}">
                <a16:creationId xmlns:a16="http://schemas.microsoft.com/office/drawing/2014/main" id="{FB425033-4900-5B73-D2C5-0B1815ABDAB9}"/>
              </a:ext>
            </a:extLst>
          </p:cNvPr>
          <p:cNvSpPr>
            <a:spLocks noGrp="1"/>
          </p:cNvSpPr>
          <p:nvPr>
            <p:ph idx="1"/>
          </p:nvPr>
        </p:nvSpPr>
        <p:spPr>
          <a:xfrm>
            <a:off x="1099226" y="1825625"/>
            <a:ext cx="9993548" cy="4351338"/>
          </a:xfr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EE778756-E65B-79C0-A96F-7195956BFC9E}"/>
              </a:ext>
            </a:extLst>
          </p:cNvPr>
          <p:cNvSpPr>
            <a:spLocks noGrp="1"/>
          </p:cNvSpPr>
          <p:nvPr>
            <p:ph type="dt" sz="half" idx="10"/>
          </p:nvPr>
        </p:nvSpPr>
        <p:spPr>
          <a:xfrm>
            <a:off x="1099226" y="6356350"/>
            <a:ext cx="2482174" cy="365125"/>
          </a:xfrm>
        </p:spPr>
        <p:txBody>
          <a:bodyPr/>
          <a:lstStyle>
            <a:lvl1pPr>
              <a:defRPr>
                <a:solidFill>
                  <a:schemeClr val="bg1"/>
                </a:solidFill>
              </a:defRPr>
            </a:lvl1pPr>
          </a:lstStyle>
          <a:p>
            <a:fld id="{F1676CA3-8EB8-4E9B-B688-3FB8FE75ACC3}" type="datetime1">
              <a:rPr lang="fr-FR" smtClean="0"/>
              <a:t>02/03/2023</a:t>
            </a:fld>
            <a:endParaRPr lang="fr-FR" dirty="0"/>
          </a:p>
        </p:txBody>
      </p:sp>
      <p:sp>
        <p:nvSpPr>
          <p:cNvPr id="5" name="Espace réservé du pied de page 4">
            <a:extLst>
              <a:ext uri="{FF2B5EF4-FFF2-40B4-BE49-F238E27FC236}">
                <a16:creationId xmlns:a16="http://schemas.microsoft.com/office/drawing/2014/main" id="{459B4DF3-055F-9F16-FFAF-35AA2186CACC}"/>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BDB50C2F-E297-96AA-169F-9BF28F61EF8C}"/>
              </a:ext>
            </a:extLst>
          </p:cNvPr>
          <p:cNvSpPr>
            <a:spLocks noGrp="1"/>
          </p:cNvSpPr>
          <p:nvPr>
            <p:ph type="sldNum" sz="quarter" idx="12"/>
          </p:nvPr>
        </p:nvSpPr>
        <p:spPr>
          <a:xfrm>
            <a:off x="8610600" y="6356350"/>
            <a:ext cx="2482174" cy="365125"/>
          </a:xfrm>
        </p:spPr>
        <p:txBody>
          <a:bodyPr/>
          <a:lstStyle>
            <a:lvl1pPr>
              <a:defRPr>
                <a:solidFill>
                  <a:schemeClr val="bg1"/>
                </a:solidFill>
              </a:defRPr>
            </a:lvl1pPr>
          </a:lstStyle>
          <a:p>
            <a:fld id="{2A53716E-3FAF-4713-BF03-42DB3398BE38}" type="slidenum">
              <a:rPr lang="fr-FR" smtClean="0"/>
              <a:pPr/>
              <a:t>‹N°›</a:t>
            </a:fld>
            <a:endParaRPr lang="fr-FR"/>
          </a:p>
        </p:txBody>
      </p:sp>
    </p:spTree>
    <p:extLst>
      <p:ext uri="{BB962C8B-B14F-4D97-AF65-F5344CB8AC3E}">
        <p14:creationId xmlns:p14="http://schemas.microsoft.com/office/powerpoint/2010/main" val="4288951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8E99A-E88D-25D5-7EC2-8A3164C1E2A9}"/>
              </a:ext>
            </a:extLst>
          </p:cNvPr>
          <p:cNvSpPr>
            <a:spLocks noGrp="1"/>
          </p:cNvSpPr>
          <p:nvPr>
            <p:ph type="title"/>
          </p:nvPr>
        </p:nvSpPr>
        <p:spPr>
          <a:xfrm>
            <a:off x="1108953" y="1709738"/>
            <a:ext cx="9961394" cy="2852737"/>
          </a:xfrm>
        </p:spPr>
        <p:txBody>
          <a:bodyPr anchor="b">
            <a:normAutofit/>
          </a:bodyPr>
          <a:lstStyle>
            <a:lvl1pPr>
              <a:defRPr sz="7200">
                <a:solidFill>
                  <a:schemeClr val="bg1"/>
                </a:solidFill>
              </a:defRPr>
            </a:lvl1pPr>
          </a:lstStyle>
          <a:p>
            <a:r>
              <a:rPr lang="fr-FR" dirty="0"/>
              <a:t>Modifiez le style du titre</a:t>
            </a:r>
          </a:p>
        </p:txBody>
      </p:sp>
      <p:sp>
        <p:nvSpPr>
          <p:cNvPr id="3" name="Espace réservé du texte 2">
            <a:extLst>
              <a:ext uri="{FF2B5EF4-FFF2-40B4-BE49-F238E27FC236}">
                <a16:creationId xmlns:a16="http://schemas.microsoft.com/office/drawing/2014/main" id="{31B62D6B-22AC-C920-81D2-6740C24168E0}"/>
              </a:ext>
            </a:extLst>
          </p:cNvPr>
          <p:cNvSpPr>
            <a:spLocks noGrp="1"/>
          </p:cNvSpPr>
          <p:nvPr>
            <p:ph type="body" idx="1"/>
          </p:nvPr>
        </p:nvSpPr>
        <p:spPr>
          <a:xfrm>
            <a:off x="1108953" y="4589463"/>
            <a:ext cx="9961394"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4" name="Espace réservé de la date 3">
            <a:extLst>
              <a:ext uri="{FF2B5EF4-FFF2-40B4-BE49-F238E27FC236}">
                <a16:creationId xmlns:a16="http://schemas.microsoft.com/office/drawing/2014/main" id="{7EFE11F9-0580-48B5-1D63-4A5B5885B6F3}"/>
              </a:ext>
            </a:extLst>
          </p:cNvPr>
          <p:cNvSpPr>
            <a:spLocks noGrp="1"/>
          </p:cNvSpPr>
          <p:nvPr>
            <p:ph type="dt" sz="half" idx="10"/>
          </p:nvPr>
        </p:nvSpPr>
        <p:spPr/>
        <p:txBody>
          <a:bodyPr/>
          <a:lstStyle>
            <a:lvl1pPr>
              <a:defRPr>
                <a:solidFill>
                  <a:schemeClr val="bg1"/>
                </a:solidFill>
              </a:defRPr>
            </a:lvl1pPr>
          </a:lstStyle>
          <a:p>
            <a:fld id="{35181AE1-2E5C-4BCB-8A12-81B9BBD74D42}" type="datetime1">
              <a:rPr lang="fr-FR" smtClean="0"/>
              <a:t>02/03/2023</a:t>
            </a:fld>
            <a:endParaRPr lang="fr-FR"/>
          </a:p>
        </p:txBody>
      </p:sp>
      <p:sp>
        <p:nvSpPr>
          <p:cNvPr id="5" name="Espace réservé du pied de page 4">
            <a:extLst>
              <a:ext uri="{FF2B5EF4-FFF2-40B4-BE49-F238E27FC236}">
                <a16:creationId xmlns:a16="http://schemas.microsoft.com/office/drawing/2014/main" id="{F778C626-502B-2A58-7C49-ADE151F5B987}"/>
              </a:ext>
            </a:extLst>
          </p:cNvPr>
          <p:cNvSpPr>
            <a:spLocks noGrp="1"/>
          </p:cNvSpPr>
          <p:nvPr>
            <p:ph type="ftr" sz="quarter" idx="11"/>
          </p:nvPr>
        </p:nvSpPr>
        <p:spPr/>
        <p:txBody>
          <a:bodyPr/>
          <a:lstStyle>
            <a:lvl1pPr>
              <a:defRPr>
                <a:solidFill>
                  <a:schemeClr val="bg1"/>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5CF8717D-044B-DBE2-20E8-2613CA52732C}"/>
              </a:ext>
            </a:extLst>
          </p:cNvPr>
          <p:cNvSpPr>
            <a:spLocks noGrp="1"/>
          </p:cNvSpPr>
          <p:nvPr>
            <p:ph type="sldNum" sz="quarter" idx="12"/>
          </p:nvPr>
        </p:nvSpPr>
        <p:spPr/>
        <p:txBody>
          <a:bodyPr/>
          <a:lstStyle>
            <a:lvl1pPr>
              <a:defRPr>
                <a:solidFill>
                  <a:schemeClr val="bg1"/>
                </a:solidFill>
              </a:defRPr>
            </a:lvl1pPr>
          </a:lstStyle>
          <a:p>
            <a:fld id="{2A53716E-3FAF-4713-BF03-42DB3398BE38}" type="slidenum">
              <a:rPr lang="fr-FR" smtClean="0"/>
              <a:pPr/>
              <a:t>‹N°›</a:t>
            </a:fld>
            <a:endParaRPr lang="fr-FR"/>
          </a:p>
        </p:txBody>
      </p:sp>
    </p:spTree>
    <p:extLst>
      <p:ext uri="{BB962C8B-B14F-4D97-AF65-F5344CB8AC3E}">
        <p14:creationId xmlns:p14="http://schemas.microsoft.com/office/powerpoint/2010/main" val="105515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9417C7-FCCE-BD65-36FE-0C4899D1ED4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41605E0-272F-2005-87A8-C58ECC25B8C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77664CC-5408-D883-4081-63AB64A22A2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B74793F-C65A-9EE1-29ED-8A19D98485E0}"/>
              </a:ext>
            </a:extLst>
          </p:cNvPr>
          <p:cNvSpPr>
            <a:spLocks noGrp="1"/>
          </p:cNvSpPr>
          <p:nvPr>
            <p:ph type="dt" sz="half" idx="10"/>
          </p:nvPr>
        </p:nvSpPr>
        <p:spPr/>
        <p:txBody>
          <a:bodyPr/>
          <a:lstStyle/>
          <a:p>
            <a:fld id="{03311ACB-8F25-4A60-9BB6-DF9CEB130A04}" type="datetime1">
              <a:rPr lang="fr-FR" smtClean="0"/>
              <a:t>02/03/2023</a:t>
            </a:fld>
            <a:endParaRPr lang="fr-FR"/>
          </a:p>
        </p:txBody>
      </p:sp>
      <p:sp>
        <p:nvSpPr>
          <p:cNvPr id="6" name="Espace réservé du pied de page 5">
            <a:extLst>
              <a:ext uri="{FF2B5EF4-FFF2-40B4-BE49-F238E27FC236}">
                <a16:creationId xmlns:a16="http://schemas.microsoft.com/office/drawing/2014/main" id="{66FFFEBC-4449-748D-8292-600676B13EC2}"/>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CB72C4AF-3CE3-A57E-4265-170A98713D71}"/>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4457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EB328-2C4D-78E6-218D-C8CAA67B220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B1A0EF3-B66B-F737-FCA2-1C56E4B69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593A5C-ACEB-688E-7FEC-5F1544A3E78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FF1D4E4-75C4-DCD0-83B0-C67FF3F4E7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5D4A25D-AC3F-8638-E224-1B548BA3F5A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97BBA04-2012-1374-6E2F-469A81406070}"/>
              </a:ext>
            </a:extLst>
          </p:cNvPr>
          <p:cNvSpPr>
            <a:spLocks noGrp="1"/>
          </p:cNvSpPr>
          <p:nvPr>
            <p:ph type="dt" sz="half" idx="10"/>
          </p:nvPr>
        </p:nvSpPr>
        <p:spPr/>
        <p:txBody>
          <a:bodyPr/>
          <a:lstStyle/>
          <a:p>
            <a:fld id="{FB288F05-F8CE-4E83-94D6-CB39A4A3A519}" type="datetime1">
              <a:rPr lang="fr-FR" smtClean="0"/>
              <a:t>02/03/2023</a:t>
            </a:fld>
            <a:endParaRPr lang="fr-FR"/>
          </a:p>
        </p:txBody>
      </p:sp>
      <p:sp>
        <p:nvSpPr>
          <p:cNvPr id="8" name="Espace réservé du pied de page 7">
            <a:extLst>
              <a:ext uri="{FF2B5EF4-FFF2-40B4-BE49-F238E27FC236}">
                <a16:creationId xmlns:a16="http://schemas.microsoft.com/office/drawing/2014/main" id="{BA75E74B-618D-2227-5BED-BB642001907D}"/>
              </a:ext>
            </a:extLst>
          </p:cNvPr>
          <p:cNvSpPr>
            <a:spLocks noGrp="1"/>
          </p:cNvSpPr>
          <p:nvPr>
            <p:ph type="ftr" sz="quarter" idx="11"/>
          </p:nvPr>
        </p:nvSpPr>
        <p:spPr/>
        <p:txBody>
          <a:bodyPr/>
          <a:lstStyle/>
          <a:p>
            <a:r>
              <a:rPr lang="en-US"/>
              <a:t>Workshop_Unreal_Adventure_TheBlackCat_JulesGames</a:t>
            </a:r>
            <a:endParaRPr lang="fr-FR"/>
          </a:p>
        </p:txBody>
      </p:sp>
      <p:sp>
        <p:nvSpPr>
          <p:cNvPr id="9" name="Espace réservé du numéro de diapositive 8">
            <a:extLst>
              <a:ext uri="{FF2B5EF4-FFF2-40B4-BE49-F238E27FC236}">
                <a16:creationId xmlns:a16="http://schemas.microsoft.com/office/drawing/2014/main" id="{B8FFDF2A-D799-CA93-D5AE-D041D740FEBE}"/>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74170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74876-7A5C-C385-0FC8-B11F396DE5A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BECFA2-610A-EAEB-EDAC-459C3C299CD3}"/>
              </a:ext>
            </a:extLst>
          </p:cNvPr>
          <p:cNvSpPr>
            <a:spLocks noGrp="1"/>
          </p:cNvSpPr>
          <p:nvPr>
            <p:ph type="dt" sz="half" idx="10"/>
          </p:nvPr>
        </p:nvSpPr>
        <p:spPr/>
        <p:txBody>
          <a:bodyPr/>
          <a:lstStyle/>
          <a:p>
            <a:fld id="{44181363-7BD7-48E9-A062-707FBCC683AB}" type="datetime1">
              <a:rPr lang="fr-FR" smtClean="0"/>
              <a:t>02/03/2023</a:t>
            </a:fld>
            <a:endParaRPr lang="fr-FR"/>
          </a:p>
        </p:txBody>
      </p:sp>
      <p:sp>
        <p:nvSpPr>
          <p:cNvPr id="4" name="Espace réservé du pied de page 3">
            <a:extLst>
              <a:ext uri="{FF2B5EF4-FFF2-40B4-BE49-F238E27FC236}">
                <a16:creationId xmlns:a16="http://schemas.microsoft.com/office/drawing/2014/main" id="{0D4F059D-4490-D8A5-9F56-9C95BB86FA73}"/>
              </a:ext>
            </a:extLst>
          </p:cNvPr>
          <p:cNvSpPr>
            <a:spLocks noGrp="1"/>
          </p:cNvSpPr>
          <p:nvPr>
            <p:ph type="ftr" sz="quarter" idx="11"/>
          </p:nvPr>
        </p:nvSpPr>
        <p:spPr/>
        <p:txBody>
          <a:bodyPr/>
          <a:lstStyle/>
          <a:p>
            <a:r>
              <a:rPr lang="en-US"/>
              <a:t>Workshop_Unreal_Adventure_TheBlackCat_JulesGames</a:t>
            </a:r>
            <a:endParaRPr lang="fr-FR"/>
          </a:p>
        </p:txBody>
      </p:sp>
      <p:sp>
        <p:nvSpPr>
          <p:cNvPr id="5" name="Espace réservé du numéro de diapositive 4">
            <a:extLst>
              <a:ext uri="{FF2B5EF4-FFF2-40B4-BE49-F238E27FC236}">
                <a16:creationId xmlns:a16="http://schemas.microsoft.com/office/drawing/2014/main" id="{2536CC03-3DD3-3260-B071-125F1B91D0C3}"/>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178369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EF79F30-202B-3186-1F93-E5BF9BB4F47C}"/>
              </a:ext>
            </a:extLst>
          </p:cNvPr>
          <p:cNvSpPr>
            <a:spLocks noGrp="1"/>
          </p:cNvSpPr>
          <p:nvPr>
            <p:ph type="dt" sz="half" idx="10"/>
          </p:nvPr>
        </p:nvSpPr>
        <p:spPr/>
        <p:txBody>
          <a:bodyPr/>
          <a:lstStyle/>
          <a:p>
            <a:fld id="{22721F68-CBF4-435E-A4BE-9587CED984AF}" type="datetime1">
              <a:rPr lang="fr-FR" smtClean="0"/>
              <a:t>02/03/2023</a:t>
            </a:fld>
            <a:endParaRPr lang="fr-FR"/>
          </a:p>
        </p:txBody>
      </p:sp>
      <p:sp>
        <p:nvSpPr>
          <p:cNvPr id="3" name="Espace réservé du pied de page 2">
            <a:extLst>
              <a:ext uri="{FF2B5EF4-FFF2-40B4-BE49-F238E27FC236}">
                <a16:creationId xmlns:a16="http://schemas.microsoft.com/office/drawing/2014/main" id="{5793FE9C-D770-2FE1-553F-891F70A31F0E}"/>
              </a:ext>
            </a:extLst>
          </p:cNvPr>
          <p:cNvSpPr>
            <a:spLocks noGrp="1"/>
          </p:cNvSpPr>
          <p:nvPr>
            <p:ph type="ftr" sz="quarter" idx="11"/>
          </p:nvPr>
        </p:nvSpPr>
        <p:spPr/>
        <p:txBody>
          <a:bodyPr/>
          <a:lstStyle/>
          <a:p>
            <a:r>
              <a:rPr lang="en-US"/>
              <a:t>Workshop_Unreal_Adventure_TheBlackCat_JulesGames</a:t>
            </a:r>
            <a:endParaRPr lang="fr-FR"/>
          </a:p>
        </p:txBody>
      </p:sp>
      <p:sp>
        <p:nvSpPr>
          <p:cNvPr id="4" name="Espace réservé du numéro de diapositive 3">
            <a:extLst>
              <a:ext uri="{FF2B5EF4-FFF2-40B4-BE49-F238E27FC236}">
                <a16:creationId xmlns:a16="http://schemas.microsoft.com/office/drawing/2014/main" id="{4F0DA883-5413-80A4-8AEA-DC69EDA20895}"/>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97922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EF207A-587E-C578-AEDD-A7291CAFACF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6EEA66A-A7BF-CDDF-81C5-5F10B4E78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78B54D9-B089-77EA-CB4C-8B4C70BA8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2D6BF7-BBA7-CBD3-9A73-042ADD609AB2}"/>
              </a:ext>
            </a:extLst>
          </p:cNvPr>
          <p:cNvSpPr>
            <a:spLocks noGrp="1"/>
          </p:cNvSpPr>
          <p:nvPr>
            <p:ph type="dt" sz="half" idx="10"/>
          </p:nvPr>
        </p:nvSpPr>
        <p:spPr/>
        <p:txBody>
          <a:bodyPr/>
          <a:lstStyle/>
          <a:p>
            <a:fld id="{959F4CE9-9DBE-4ED9-99B2-2476DAA96756}" type="datetime1">
              <a:rPr lang="fr-FR" smtClean="0"/>
              <a:t>02/03/2023</a:t>
            </a:fld>
            <a:endParaRPr lang="fr-FR"/>
          </a:p>
        </p:txBody>
      </p:sp>
      <p:sp>
        <p:nvSpPr>
          <p:cNvPr id="6" name="Espace réservé du pied de page 5">
            <a:extLst>
              <a:ext uri="{FF2B5EF4-FFF2-40B4-BE49-F238E27FC236}">
                <a16:creationId xmlns:a16="http://schemas.microsoft.com/office/drawing/2014/main" id="{F1E39627-36CA-CE2F-9027-9DAEC6651538}"/>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81DC98EE-2461-C3E8-50EF-3583DDFC7A16}"/>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337006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288AB-8564-958F-B97C-6BC74F5D0C7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DBB3E7D-22A5-C8D4-22D0-6083019CC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627CD8A-B833-30EA-0CF7-F63C32B70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3820AB2-EA0E-D684-7BA5-BC042D014B62}"/>
              </a:ext>
            </a:extLst>
          </p:cNvPr>
          <p:cNvSpPr>
            <a:spLocks noGrp="1"/>
          </p:cNvSpPr>
          <p:nvPr>
            <p:ph type="dt" sz="half" idx="10"/>
          </p:nvPr>
        </p:nvSpPr>
        <p:spPr/>
        <p:txBody>
          <a:bodyPr/>
          <a:lstStyle/>
          <a:p>
            <a:fld id="{D444211C-2292-46EE-824C-D3BD9DB70A9A}" type="datetime1">
              <a:rPr lang="fr-FR" smtClean="0"/>
              <a:t>02/03/2023</a:t>
            </a:fld>
            <a:endParaRPr lang="fr-FR"/>
          </a:p>
        </p:txBody>
      </p:sp>
      <p:sp>
        <p:nvSpPr>
          <p:cNvPr id="6" name="Espace réservé du pied de page 5">
            <a:extLst>
              <a:ext uri="{FF2B5EF4-FFF2-40B4-BE49-F238E27FC236}">
                <a16:creationId xmlns:a16="http://schemas.microsoft.com/office/drawing/2014/main" id="{3F528DDD-BEC5-1ACD-0EDE-25A4D63D0434}"/>
              </a:ext>
            </a:extLst>
          </p:cNvPr>
          <p:cNvSpPr>
            <a:spLocks noGrp="1"/>
          </p:cNvSpPr>
          <p:nvPr>
            <p:ph type="ftr" sz="quarter" idx="11"/>
          </p:nvPr>
        </p:nvSpPr>
        <p:spPr/>
        <p:txBody>
          <a:bodyPr/>
          <a:lstStyle/>
          <a:p>
            <a:r>
              <a:rPr lang="en-US"/>
              <a:t>Workshop_Unreal_Adventure_TheBlackCat_JulesGames</a:t>
            </a:r>
            <a:endParaRPr lang="fr-FR"/>
          </a:p>
        </p:txBody>
      </p:sp>
      <p:sp>
        <p:nvSpPr>
          <p:cNvPr id="7" name="Espace réservé du numéro de diapositive 6">
            <a:extLst>
              <a:ext uri="{FF2B5EF4-FFF2-40B4-BE49-F238E27FC236}">
                <a16:creationId xmlns:a16="http://schemas.microsoft.com/office/drawing/2014/main" id="{790619C3-54DA-B7CC-D609-D7A880E36231}"/>
              </a:ext>
            </a:extLst>
          </p:cNvPr>
          <p:cNvSpPr>
            <a:spLocks noGrp="1"/>
          </p:cNvSpPr>
          <p:nvPr>
            <p:ph type="sldNum" sz="quarter" idx="12"/>
          </p:nvPr>
        </p:nvSpPr>
        <p:spPr/>
        <p:txBody>
          <a:bodyPr/>
          <a:lstStyle/>
          <a:p>
            <a:fld id="{2A53716E-3FAF-4713-BF03-42DB3398BE38}" type="slidenum">
              <a:rPr lang="fr-FR" smtClean="0"/>
              <a:t>‹N°›</a:t>
            </a:fld>
            <a:endParaRPr lang="fr-FR"/>
          </a:p>
        </p:txBody>
      </p:sp>
    </p:spTree>
    <p:extLst>
      <p:ext uri="{BB962C8B-B14F-4D97-AF65-F5344CB8AC3E}">
        <p14:creationId xmlns:p14="http://schemas.microsoft.com/office/powerpoint/2010/main" val="151386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D91C400-B3F9-59A8-B4E9-A2E202CAC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DBF76FA0-2368-F4A4-60E2-E933B070F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A31CE1A9-5E8D-EABA-C7E2-F0F11745C9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4B3413-9C52-40DD-B67F-301515D2C139}" type="datetime1">
              <a:rPr lang="fr-FR" smtClean="0"/>
              <a:t>02/03/2023</a:t>
            </a:fld>
            <a:endParaRPr lang="fr-FR"/>
          </a:p>
        </p:txBody>
      </p:sp>
      <p:sp>
        <p:nvSpPr>
          <p:cNvPr id="5" name="Espace réservé du pied de page 4">
            <a:extLst>
              <a:ext uri="{FF2B5EF4-FFF2-40B4-BE49-F238E27FC236}">
                <a16:creationId xmlns:a16="http://schemas.microsoft.com/office/drawing/2014/main" id="{BFAE62CC-16AE-842A-1C10-B896B94E4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Workshop_Unreal_Adventure_TheBlackCat_JulesGames</a:t>
            </a:r>
            <a:endParaRPr lang="fr-FR"/>
          </a:p>
        </p:txBody>
      </p:sp>
      <p:sp>
        <p:nvSpPr>
          <p:cNvPr id="6" name="Espace réservé du numéro de diapositive 5">
            <a:extLst>
              <a:ext uri="{FF2B5EF4-FFF2-40B4-BE49-F238E27FC236}">
                <a16:creationId xmlns:a16="http://schemas.microsoft.com/office/drawing/2014/main" id="{6ACEC790-7C16-5A6F-5B68-984736AC61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3716E-3FAF-4713-BF03-42DB3398BE38}" type="slidenum">
              <a:rPr lang="fr-FR" smtClean="0"/>
              <a:t>‹N°›</a:t>
            </a:fld>
            <a:endParaRPr lang="fr-FR"/>
          </a:p>
        </p:txBody>
      </p:sp>
      <p:sp>
        <p:nvSpPr>
          <p:cNvPr id="7" name="Rectangle 6">
            <a:extLst>
              <a:ext uri="{FF2B5EF4-FFF2-40B4-BE49-F238E27FC236}">
                <a16:creationId xmlns:a16="http://schemas.microsoft.com/office/drawing/2014/main" id="{A3B4336F-CB99-3804-EE5B-94B4376CAC82}"/>
              </a:ext>
            </a:extLst>
          </p:cNvPr>
          <p:cNvSpPr/>
          <p:nvPr userDrawn="1"/>
        </p:nvSpPr>
        <p:spPr>
          <a:xfrm>
            <a:off x="-102578" y="-96716"/>
            <a:ext cx="12397154" cy="7051430"/>
          </a:xfrm>
          <a:prstGeom prst="rect">
            <a:avLst/>
          </a:prstGeom>
          <a:gradFill flip="none" rotWithShape="1">
            <a:gsLst>
              <a:gs pos="50000">
                <a:srgbClr val="321704"/>
              </a:gs>
              <a:gs pos="0">
                <a:srgbClr val="582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9" descr="A picture containing text, furniture, curtain&#10;&#10;Description automatically generated">
            <a:extLst>
              <a:ext uri="{FF2B5EF4-FFF2-40B4-BE49-F238E27FC236}">
                <a16:creationId xmlns:a16="http://schemas.microsoft.com/office/drawing/2014/main" id="{46BBBE64-8D75-3264-19A6-2784EA68B587}"/>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70717" t="1512" r="15924" b="47993"/>
          <a:stretch/>
        </p:blipFill>
        <p:spPr>
          <a:xfrm>
            <a:off x="-1890498" y="-302331"/>
            <a:ext cx="3578227" cy="7797221"/>
          </a:xfrm>
          <a:prstGeom prst="rect">
            <a:avLst/>
          </a:prstGeom>
        </p:spPr>
      </p:pic>
      <p:pic>
        <p:nvPicPr>
          <p:cNvPr id="9" name="Picture 10" descr="A picture containing text, furniture, curtain&#10;&#10;Description automatically generated">
            <a:extLst>
              <a:ext uri="{FF2B5EF4-FFF2-40B4-BE49-F238E27FC236}">
                <a16:creationId xmlns:a16="http://schemas.microsoft.com/office/drawing/2014/main" id="{A22A1648-48DE-0682-483A-7ACC23C1AB5F}"/>
              </a:ext>
            </a:extLst>
          </p:cNvPr>
          <p:cNvPicPr>
            <a:picLocks noChangeAspect="1"/>
          </p:cNvPicPr>
          <p:nvPr userDrawn="1"/>
        </p:nvPicPr>
        <p:blipFill rotWithShape="1">
          <a:blip r:embed="rId14">
            <a:extLst>
              <a:ext uri="{BEBA8EAE-BF5A-486C-A8C5-ECC9F3942E4B}">
                <a14:imgProps xmlns:a14="http://schemas.microsoft.com/office/drawing/2010/main">
                  <a14:imgLayer r:embed="rId15">
                    <a14:imgEffect>
                      <a14:backgroundRemoval t="1334" b="98141" l="2346" r="96889">
                        <a14:foregroundMark x1="28768" y1="62005" x2="28768" y2="62005"/>
                        <a14:foregroundMark x1="86585" y1="88884" x2="86585" y2="88884"/>
                        <a14:foregroundMark x1="91150" y1="91148" x2="93446" y2="76718"/>
                        <a14:foregroundMark x1="93446" y1="76718" x2="90334" y2="65036"/>
                        <a14:foregroundMark x1="90334" y1="65036" x2="85641" y2="89248"/>
                        <a14:foregroundMark x1="85641" y1="89248" x2="79521" y2="91633"/>
                        <a14:foregroundMark x1="93879" y1="75101" x2="93879" y2="75101"/>
                        <a14:foregroundMark x1="97679" y1="54446" x2="95358" y2="92765"/>
                        <a14:foregroundMark x1="95358" y1="92765" x2="89008" y2="98141"/>
                        <a14:foregroundMark x1="89008" y1="98141" x2="38893" y2="90340"/>
                        <a14:foregroundMark x1="38893" y1="90340" x2="35807" y2="64309"/>
                        <a14:foregroundMark x1="35807" y1="64309" x2="39633" y2="60267"/>
                        <a14:foregroundMark x1="39633" y1="60267" x2="42336" y2="60469"/>
                        <a14:foregroundMark x1="97348" y1="53921" x2="95664" y2="87591"/>
                        <a14:foregroundMark x1="95664" y1="87591" x2="96914" y2="94907"/>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Removal>
                    </a14:imgEffect>
                  </a14:imgLayer>
                </a14:imgProps>
              </a:ext>
              <a:ext uri="{28A0092B-C50C-407E-A947-70E740481C1C}">
                <a14:useLocalDpi xmlns:a14="http://schemas.microsoft.com/office/drawing/2010/main" val="0"/>
              </a:ext>
            </a:extLst>
          </a:blip>
          <a:srcRect l="86486" t="948" r="155" b="48557"/>
          <a:stretch/>
        </p:blipFill>
        <p:spPr>
          <a:xfrm>
            <a:off x="10690707" y="-469611"/>
            <a:ext cx="3578227" cy="7797221"/>
          </a:xfrm>
          <a:prstGeom prst="rect">
            <a:avLst/>
          </a:prstGeom>
        </p:spPr>
      </p:pic>
      <p:pic>
        <p:nvPicPr>
          <p:cNvPr id="10" name="Picture 8" descr="A picture containing text, furniture, curtain&#10;&#10;Description automatically generated">
            <a:extLst>
              <a:ext uri="{FF2B5EF4-FFF2-40B4-BE49-F238E27FC236}">
                <a16:creationId xmlns:a16="http://schemas.microsoft.com/office/drawing/2014/main" id="{12944D57-443E-7B49-B765-1AD2AE963BD7}"/>
              </a:ext>
            </a:extLst>
          </p:cNvPr>
          <p:cNvPicPr>
            <a:picLocks noChangeAspect="1"/>
          </p:cNvPicPr>
          <p:nvPr userDrawn="1"/>
        </p:nvPicPr>
        <p:blipFill rotWithShape="1">
          <a:blip r:embed="rId16">
            <a:extLst>
              <a:ext uri="{BEBA8EAE-BF5A-486C-A8C5-ECC9F3942E4B}">
                <a14:imgProps xmlns:a14="http://schemas.microsoft.com/office/drawing/2010/main">
                  <a14:imgLayer r:embed="rId15">
                    <a14:imgEffect>
                      <a14:backgroundRemoval t="1334" b="98141" l="2346" r="96889">
                        <a14:foregroundMark x1="28768" y1="62005" x2="28768" y2="62005"/>
                        <a14:foregroundMark x1="92932" y1="79952" x2="93366" y2="77221"/>
                        <a14:foregroundMark x1="92164" y1="84778" x2="92786" y2="80867"/>
                        <a14:foregroundMark x1="91306" y1="90171" x2="91941" y2="86178"/>
                        <a14:foregroundMark x1="90576" y1="65944" x2="90446" y2="65457"/>
                        <a14:foregroundMark x1="91758" y1="70380" x2="91623" y2="69872"/>
                        <a14:foregroundMark x1="92202" y1="72048" x2="92092" y2="71633"/>
                        <a14:foregroundMark x1="92954" y1="74870" x2="92855" y2="74496"/>
                        <a14:foregroundMark x1="93407" y1="76573" x2="92990" y2="75005"/>
                        <a14:foregroundMark x1="86061" y1="87081" x2="85641" y2="89248"/>
                        <a14:foregroundMark x1="88528" y1="74356" x2="87310" y2="80638"/>
                        <a14:foregroundMark x1="90223" y1="65606" x2="90124" y2="66118"/>
                        <a14:foregroundMark x1="81625" y1="90813" x2="79521" y2="91633"/>
                        <a14:foregroundMark x1="85641" y1="89248" x2="82974" y2="90287"/>
                        <a14:foregroundMark x1="93879" y1="75101" x2="93879" y2="75101"/>
                        <a14:foregroundMark x1="97679" y1="54446" x2="97420" y2="58718"/>
                        <a14:foregroundMark x1="91358" y1="96151" x2="89008" y2="98141"/>
                        <a14:foregroundMark x1="94331" y1="93635" x2="93812" y2="94075"/>
                        <a14:foregroundMark x1="95055" y1="93022" x2="94734" y2="93294"/>
                        <a14:foregroundMark x1="61497" y1="93859" x2="38893" y2="90340"/>
                        <a14:foregroundMark x1="89008" y1="98141" x2="69269" y2="95068"/>
                        <a14:foregroundMark x1="37872" y1="81724" x2="37715" y2="80399"/>
                        <a14:foregroundMark x1="38062" y1="83327" x2="37906" y2="82009"/>
                        <a14:foregroundMark x1="38893" y1="90340" x2="38344" y2="85705"/>
                        <a14:foregroundMark x1="38135" y1="61851" x2="39100" y2="60831"/>
                        <a14:foregroundMark x1="36296" y1="63792" x2="36738" y2="63325"/>
                        <a14:foregroundMark x1="97348" y1="53921" x2="97083" y2="59231"/>
                        <a14:foregroundMark x1="96111" y1="90206" x2="96914" y2="94907"/>
                        <a14:foregroundMark x1="95984" y1="89463" x2="96042" y2="89800"/>
                        <a14:foregroundMark x1="93318" y1="26031" x2="93318" y2="26031"/>
                        <a14:foregroundMark x1="98444" y1="47736" x2="92910" y2="36783"/>
                        <a14:foregroundMark x1="92910" y1="36783" x2="94185" y2="12813"/>
                        <a14:foregroundMark x1="94185" y1="12813" x2="92553" y2="7761"/>
                        <a14:foregroundMark x1="92553" y1="7761" x2="92247" y2="7235"/>
                        <a14:foregroundMark x1="78068" y1="2344" x2="78156" y2="626"/>
                        <a14:foregroundMark x1="75822" y1="46322" x2="78068" y2="2344"/>
                        <a14:foregroundMark x1="52589" y1="16411" x2="52589" y2="16411"/>
                        <a14:foregroundMark x1="66488" y1="18068" x2="66488" y2="18068"/>
                        <a14:foregroundMark x1="65800" y1="24576" x2="65800" y2="24576"/>
                        <a14:foregroundMark x1="68477" y1="43129" x2="67126" y2="14026"/>
                        <a14:foregroundMark x1="67126" y1="14026" x2="60495" y2="8084"/>
                        <a14:foregroundMark x1="60495" y1="8084" x2="51288" y2="8488"/>
                        <a14:foregroundMark x1="51288" y1="8488" x2="47360" y2="43129"/>
                        <a14:foregroundMark x1="44019" y1="43694" x2="41290" y2="11722"/>
                        <a14:foregroundMark x1="41290" y1="11722" x2="36776" y2="7518"/>
                        <a14:foregroundMark x1="36776" y1="7518" x2="11094" y2="7154"/>
                        <a14:foregroundMark x1="11094" y1="7154" x2="4438" y2="18472"/>
                        <a14:foregroundMark x1="4438" y1="18472" x2="2346" y2="39774"/>
                        <a14:foregroundMark x1="2346" y1="39774" x2="2754" y2="43694"/>
                        <a14:foregroundMark x1="3979" y1="93007" x2="4667" y2="62207"/>
                        <a14:foregroundMark x1="4667" y1="62207" x2="5126" y2="60428"/>
                        <a14:foregroundMark x1="5891" y1="52587" x2="11145" y2="53274"/>
                        <a14:foregroundMark x1="11145" y1="53274" x2="16858" y2="52829"/>
                        <a14:foregroundMark x1="16858" y1="52829" x2="27008" y2="53072"/>
                        <a14:foregroundMark x1="31293" y1="53072" x2="31293" y2="53072"/>
                        <a14:foregroundMark x1="33180" y1="52910" x2="2729" y2="52749"/>
                        <a14:foregroundMark x1="2729" y1="52749" x2="2474" y2="52910"/>
                        <a14:backgroundMark x1="78118" y1="1738" x2="78118" y2="1738"/>
                        <a14:backgroundMark x1="84417" y1="2223" x2="84417" y2="2223"/>
                        <a14:backgroundMark x1="77990" y1="1576" x2="78092" y2="1213"/>
                        <a14:backgroundMark x1="84366" y1="2506" x2="84213" y2="2546"/>
                        <a14:backgroundMark x1="77378" y1="1132" x2="78041" y2="1213"/>
                        <a14:backgroundMark x1="78755" y1="1293" x2="79163" y2="1213"/>
                        <a14:backgroundMark x1="77888" y1="1657" x2="77888" y2="1657"/>
                        <a14:backgroundMark x1="77990" y1="1496" x2="79470" y2="1657"/>
                        <a14:backgroundMark x1="78092" y1="445" x2="78118" y2="2264"/>
                        <a14:backgroundMark x1="78602" y1="2425" x2="78602" y2="1132"/>
                        <a14:backgroundMark x1="78322" y1="889" x2="78041" y2="2425"/>
                        <a14:backgroundMark x1="77888" y1="2344" x2="77888" y2="2344"/>
                        <a14:backgroundMark x1="78220" y1="2425" x2="78220" y2="2425"/>
                        <a14:backgroundMark x1="77990" y1="2506" x2="77990" y2="2506"/>
                        <a14:backgroundMark x1="78220" y1="889" x2="78220" y2="889"/>
                        <a14:backgroundMark x1="66947" y1="23525" x2="66947" y2="23525"/>
                        <a14:backgroundMark x1="35272" y1="65562" x2="79087" y2="68310"/>
                        <a14:backgroundMark x1="79087" y1="68310" x2="95945" y2="66492"/>
                        <a14:backgroundMark x1="95945" y1="66492" x2="95460" y2="94665"/>
                        <a14:backgroundMark x1="95460" y1="94665" x2="34991" y2="94260"/>
                        <a14:backgroundMark x1="34991" y1="94260" x2="36700" y2="64673"/>
                        <a14:backgroundMark x1="36700" y1="64673" x2="36215" y2="64551"/>
                        <a14:backgroundMark x1="85565" y1="61681" x2="90105" y2="60994"/>
                        <a14:backgroundMark x1="90105" y1="60994" x2="93369" y2="61722"/>
                        <a14:backgroundMark x1="93369" y1="61722" x2="95103" y2="60509"/>
                        <a14:backgroundMark x1="95103" y1="60509" x2="96761" y2="63985"/>
                        <a14:backgroundMark x1="96761" y1="63985" x2="96557" y2="74778"/>
                        <a14:backgroundMark x1="97577" y1="60226" x2="97169" y2="65360"/>
                        <a14:backgroundMark x1="97169" y1="65360" x2="95741" y2="68351"/>
                        <a14:backgroundMark x1="95741" y1="68351" x2="97016" y2="60914"/>
                        <a14:backgroundMark x1="97016" y1="60914" x2="97628" y2="59620"/>
                        <a14:backgroundMark x1="96302" y1="60388" x2="97934" y2="58569"/>
                        <a14:backgroundMark x1="97246" y1="58650" x2="97679" y2="58731"/>
                        <a14:backgroundMark x1="97144" y1="59175" x2="97883" y2="58165"/>
                        <a14:backgroundMark x1="96991" y1="60469" x2="96327" y2="78698"/>
                        <a14:backgroundMark x1="96327" y1="78698" x2="97042" y2="66694"/>
                        <a14:backgroundMark x1="97042" y1="66694" x2="96940" y2="66330"/>
                        <a14:backgroundMark x1="94568" y1="67704" x2="45856" y2="65238"/>
                        <a14:backgroundMark x1="45856" y1="65238" x2="38944" y2="68068"/>
                        <a14:backgroundMark x1="38944" y1="68068" x2="34558" y2="78739"/>
                        <a14:backgroundMark x1="34558" y1="78739" x2="41265" y2="89369"/>
                        <a14:backgroundMark x1="41265" y1="89369" x2="90130" y2="95918"/>
                        <a14:backgroundMark x1="90130" y1="95918" x2="93854" y2="94988"/>
                        <a14:backgroundMark x1="93854" y1="94988" x2="96557" y2="88925"/>
                        <a14:backgroundMark x1="96557" y1="88925" x2="96378" y2="75020"/>
                        <a14:backgroundMark x1="96378" y1="75020" x2="94568" y2="68351"/>
                        <a14:backgroundMark x1="94568" y1="68351" x2="93675" y2="67381"/>
                        <a14:backgroundMark x1="42770" y1="62490" x2="39199" y2="61116"/>
                        <a14:backgroundMark x1="39199" y1="61116" x2="36368" y2="62813"/>
                        <a14:backgroundMark x1="36368" y1="62813" x2="35246" y2="68957"/>
                        <a14:backgroundMark x1="37694" y1="60550" x2="39735" y2="59297"/>
                        <a14:backgroundMark x1="39735" y1="59297" x2="41877" y2="60550"/>
                        <a14:backgroundMark x1="39403" y1="60428" x2="37235" y2="62328"/>
                        <a14:backgroundMark x1="37235" y1="62328" x2="34685" y2="69402"/>
                        <a14:backgroundMark x1="34685" y1="69402" x2="37261" y2="80437"/>
                        <a14:backgroundMark x1="37261" y1="80437" x2="40168" y2="80558"/>
                        <a14:backgroundMark x1="40168" y1="80558" x2="39582" y2="60954"/>
                        <a14:backgroundMark x1="39582" y1="60954" x2="39403" y2="60428"/>
                        <a14:backgroundMark x1="37924" y1="62126" x2="37924" y2="62894"/>
                        <a14:backgroundMark x1="38230" y1="62247" x2="37490" y2="63137"/>
                        <a14:backgroundMark x1="37618" y1="62611" x2="37031" y2="63662"/>
                        <a14:backgroundMark x1="38434" y1="62126" x2="36725" y2="66249"/>
                        <a14:backgroundMark x1="36725" y1="66249" x2="36725" y2="66249"/>
                        <a14:backgroundMark x1="35909" y1="64188" x2="38154" y2="79184"/>
                        <a14:backgroundMark x1="38154" y1="79184" x2="38154" y2="79184"/>
                        <a14:backgroundMark x1="35756" y1="70655" x2="35833" y2="74252"/>
                        <a14:backgroundMark x1="35833" y1="74252" x2="37847" y2="84842"/>
                        <a14:backgroundMark x1="38077" y1="78011" x2="37439" y2="82013"/>
                        <a14:backgroundMark x1="37439" y1="82013" x2="37465" y2="89329"/>
                        <a14:backgroundMark x1="37465" y1="89329" x2="39811" y2="93169"/>
                        <a14:backgroundMark x1="39811" y1="93169" x2="54093" y2="94907"/>
                        <a14:backgroundMark x1="54093" y1="94907" x2="61311" y2="94422"/>
                        <a14:backgroundMark x1="61311" y1="94422" x2="56006" y2="88844"/>
                        <a14:backgroundMark x1="56006" y1="88844" x2="38562" y2="80113"/>
                        <a14:backgroundMark x1="38562" y1="80113" x2="37261" y2="78537"/>
                        <a14:backgroundMark x1="55573" y1="66774" x2="56618" y2="77162"/>
                        <a14:backgroundMark x1="56618" y1="77162" x2="62994" y2="89208"/>
                        <a14:backgroundMark x1="62994" y1="89208" x2="74879" y2="90380"/>
                        <a14:backgroundMark x1="74879" y1="90380" x2="81714" y2="79951"/>
                        <a14:backgroundMark x1="81714" y1="79951" x2="61846" y2="68836"/>
                        <a14:backgroundMark x1="61846" y1="68836" x2="55062" y2="70776"/>
                        <a14:backgroundMark x1="91099" y1="64309" x2="84876" y2="68472"/>
                        <a14:backgroundMark x1="84876" y1="68472" x2="80031" y2="89046"/>
                        <a14:backgroundMark x1="80031" y1="89046" x2="88141" y2="94422"/>
                        <a14:backgroundMark x1="88141" y1="94422" x2="95435" y2="85570"/>
                        <a14:backgroundMark x1="95435" y1="85570" x2="94160" y2="69281"/>
                        <a14:backgroundMark x1="94160" y1="69281" x2="89441" y2="63460"/>
                        <a14:backgroundMark x1="89441" y1="63460" x2="88268" y2="63015"/>
                        <a14:backgroundMark x1="93191" y1="68836" x2="87478" y2="70331"/>
                        <a14:backgroundMark x1="87478" y1="70331" x2="86126" y2="93411"/>
                        <a14:backgroundMark x1="86126" y1="93411" x2="94568" y2="74212"/>
                        <a14:backgroundMark x1="94568" y1="74212" x2="90819" y2="63258"/>
                        <a14:backgroundMark x1="94083" y1="68189" x2="90411" y2="68472"/>
                        <a14:backgroundMark x1="90411" y1="68472" x2="88931" y2="84236"/>
                        <a14:backgroundMark x1="88931" y1="84236" x2="91915" y2="87551"/>
                        <a14:backgroundMark x1="93854" y1="69078" x2="89569" y2="73363"/>
                        <a14:backgroundMark x1="89569" y1="73363" x2="91099" y2="85691"/>
                        <a14:backgroundMark x1="91099" y1="85691" x2="93471" y2="72070"/>
                        <a14:backgroundMark x1="93471" y1="72070" x2="91099" y2="66613"/>
                        <a14:backgroundMark x1="92833" y1="65724" x2="88957" y2="67219"/>
                        <a14:backgroundMark x1="88957" y1="67219" x2="89875" y2="86378"/>
                        <a14:backgroundMark x1="89875" y1="86378" x2="94542" y2="77041"/>
                        <a14:backgroundMark x1="94542" y1="77041" x2="92170" y2="66936"/>
                        <a14:backgroundMark x1="92170" y1="66936" x2="91252" y2="65724"/>
                        <a14:backgroundMark x1="91992" y1="66492" x2="89773" y2="66694"/>
                        <a14:backgroundMark x1="89773" y1="66694" x2="88243" y2="81245"/>
                        <a14:backgroundMark x1="88243" y1="81245" x2="92935" y2="86459"/>
                        <a14:backgroundMark x1="92935" y1="86459" x2="93828" y2="74131"/>
                        <a14:backgroundMark x1="93828" y1="74131" x2="90972" y2="65198"/>
                        <a14:backgroundMark x1="92757" y1="70776" x2="92068" y2="78294"/>
                        <a14:backgroundMark x1="92068" y1="78294" x2="93191" y2="70655"/>
                        <a14:backgroundMark x1="85233" y1="74131" x2="85233" y2="74131"/>
                      </a14:backgroundRemoval>
                    </a14:imgEffect>
                  </a14:imgLayer>
                </a14:imgProps>
              </a:ext>
              <a:ext uri="{28A0092B-C50C-407E-A947-70E740481C1C}">
                <a14:useLocalDpi xmlns:a14="http://schemas.microsoft.com/office/drawing/2010/main" val="0"/>
              </a:ext>
            </a:extLst>
          </a:blip>
          <a:srcRect l="34040" t="50441" r="1244" b="37655"/>
          <a:stretch/>
        </p:blipFill>
        <p:spPr>
          <a:xfrm>
            <a:off x="-1854762" y="-974246"/>
            <a:ext cx="16551275" cy="1755061"/>
          </a:xfrm>
          <a:prstGeom prst="rect">
            <a:avLst/>
          </a:prstGeom>
        </p:spPr>
      </p:pic>
    </p:spTree>
    <p:extLst>
      <p:ext uri="{BB962C8B-B14F-4D97-AF65-F5344CB8AC3E}">
        <p14:creationId xmlns:p14="http://schemas.microsoft.com/office/powerpoint/2010/main" val="3050775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ELEGANT TYPEWRITER" panose="02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1BF753-A66E-8712-04EF-A89D59900498}"/>
              </a:ext>
            </a:extLst>
          </p:cNvPr>
          <p:cNvSpPr>
            <a:spLocks noGrp="1"/>
          </p:cNvSpPr>
          <p:nvPr>
            <p:ph type="ctrTitle"/>
          </p:nvPr>
        </p:nvSpPr>
        <p:spPr>
          <a:xfrm>
            <a:off x="0" y="0"/>
            <a:ext cx="12192000" cy="6858000"/>
          </a:xfrm>
        </p:spPr>
        <p:txBody>
          <a:bodyPr anchor="ctr">
            <a:normAutofit/>
          </a:bodyPr>
          <a:lstStyle/>
          <a:p>
            <a:r>
              <a:rPr lang="fr-FR" sz="9600" dirty="0">
                <a:solidFill>
                  <a:schemeClr val="bg1"/>
                </a:solidFill>
                <a:latin typeface="Futura Lt BT" panose="020B0402020204020303"/>
              </a:rPr>
              <a:t>Gabrielle THIENNET / SALIS</a:t>
            </a:r>
            <a:br>
              <a:rPr lang="fr-FR" sz="9600" dirty="0">
                <a:solidFill>
                  <a:schemeClr val="bg1"/>
                </a:solidFill>
                <a:latin typeface="Futura Lt BT" panose="020B0402020204020303"/>
              </a:rPr>
            </a:br>
            <a:r>
              <a:rPr lang="fr-FR" sz="9600">
                <a:solidFill>
                  <a:schemeClr val="bg1"/>
                </a:solidFill>
                <a:latin typeface="Futura Lt BT" panose="020B0402020204020303"/>
              </a:rPr>
              <a:t>StoryLine</a:t>
            </a:r>
            <a:endParaRPr lang="fr-FR" sz="9600" dirty="0">
              <a:latin typeface="Futura Lt BT" panose="020B0402020204020303"/>
            </a:endParaRPr>
          </a:p>
        </p:txBody>
      </p:sp>
    </p:spTree>
    <p:extLst>
      <p:ext uri="{BB962C8B-B14F-4D97-AF65-F5344CB8AC3E}">
        <p14:creationId xmlns:p14="http://schemas.microsoft.com/office/powerpoint/2010/main" val="299182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20000"/>
          </a:bodyPr>
          <a:lstStyle/>
          <a:p>
            <a:pPr marL="0" indent="0" algn="just">
              <a:lnSpc>
                <a:spcPct val="170000"/>
              </a:lnSpc>
              <a:buNone/>
            </a:pPr>
            <a:r>
              <a:rPr lang="fr-FR" sz="1500" i="0" u="none" strike="noStrike" baseline="0" dirty="0">
                <a:solidFill>
                  <a:schemeClr val="bg1"/>
                </a:solidFill>
                <a:latin typeface="Futura Lt BT" panose="020B0402020204020303"/>
              </a:rPr>
              <a:t>Cette situation dura 2 mois. 2 mois dans lequel elle continuait de danser et s’efforçait de cacher tant bien que mal sa grossesse mais elle n'avait toujours rien dit, c'était beaucoup trop dur et à chaque fois qu'elle imaginait aborder le sujet, les mots ne venaient pas et restaient bloqué au fond d'elle, comme un poids bien trop lourd qu'elle ne pouvait soulever. Cependant, un soir, alors qu'elle était avec son mari dans la chambre, il remarqua que son ventre avait grossit. Pris de panique, Gabrielle essaya juste de dire que elle avait prit du poids et qu'elle allait faire attention mais il ne se faisait pas berner. Il continuait d'insister encore et encore, jusqu'a que ça soit trop pour elle et que le lourd poids et secret devenait impossible a garder au fond d'elle et elle fondit en larme, criant qu'elle était enceinte. Ce fut comme un choque pour le patron, il avait l'aire complètement perdu et en colère, le même regard qu'il avait eu le jour de leur dispute. Elle était terrifié. Elle ne savait absolument pas quoi faire ou dire et elle ne pouvait pas s' arrêter de pleurer. Le patron la regarda droit dans les yeux et lui dit d'une voix anormalement calme, qu'elle allait arrêter de danser le temps de sa grossesse, qu'on allait la remplacer, et que des qu'elle aurait accouché, elle donnerait son enfant à l'orphelinat le plus proche et plus jamais il voudra en entendre parler, elle  reprendrait ensuite la danse comme avant et tout sera oublié.</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66270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10000"/>
          </a:bodyPr>
          <a:lstStyle/>
          <a:p>
            <a:pPr marL="0" indent="0" algn="just">
              <a:lnSpc>
                <a:spcPct val="170000"/>
              </a:lnSpc>
              <a:buNone/>
            </a:pPr>
            <a:r>
              <a:rPr lang="fr-FR" sz="1500" i="0" u="none" strike="noStrike" baseline="0" dirty="0">
                <a:solidFill>
                  <a:schemeClr val="bg1"/>
                </a:solidFill>
                <a:latin typeface="Futura Lt BT" panose="020B0402020204020303"/>
              </a:rPr>
              <a:t>En entendant cela, elle fut complètement perdu et terrifié, elle pleura de plus belle, en lui disant qu'elle voulait le garder, qu'elle aimait cette enfant, mais avant même qu'elle puisse finir sa phrase, il lui hurla dessus si fort qu'elle s’arrêta de pleurer d'un coup et ne fit plus aucun bruit. Il répéta ce qu'il avait dit et rajouta que si elle ne l'écoutait pas, il lui couperait tout. Il l'a mettrait à la rue, il arrêterait de lui donner de l'argent et avec ses contacts, il ferait tout pour qu'elle ne puisse plus jamais retrouver un travail convenable et il ferait en sorte que son père ne soit plus soigné. La grandeur naissante du cabaret lui avait permis de devenir un homme riche, puissant et il était complètement capable de mettre ses menaces à exécution. Il partit ainsi de la pièce, laissant Gabrielle seule, abandonnée à elle même, plongé dans un profond désespoir. Elle était coincé, elle ne pouvait même pas s'enfuir car elle redeviendrait pauvre et elle perdrait sa famille, elle ne pouvait être seule avec un bébé, elle le savait. Elle avait besoin de son travail et de sa situation ou du soutiens de son mari. Mais il avait été clair, beaucoup trop clair sur ce qu'il voulait, et elle n'avait rien pour le combattre ou pour essayer de lui faire changer d'avis. Il lui faisait peur, elle ne reconnaissait pas l'homme qu'elle avait connu au début, il avait le contrôle sur absolument toute sa vie, elle ne pouvait rien faire.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94815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10000"/>
          </a:bodyPr>
          <a:lstStyle/>
          <a:p>
            <a:pPr marL="0" indent="0" algn="just">
              <a:lnSpc>
                <a:spcPct val="170000"/>
              </a:lnSpc>
              <a:buNone/>
            </a:pPr>
            <a:r>
              <a:rPr lang="fr-FR" sz="1500" i="0" u="none" strike="noStrike" baseline="0" dirty="0">
                <a:solidFill>
                  <a:schemeClr val="bg1"/>
                </a:solidFill>
                <a:latin typeface="Futura Lt BT" panose="020B0402020204020303"/>
              </a:rPr>
              <a:t>Le temps avançait et elle fit tout ce que son mari lui avait dit. Elle s'isola et fit sa grossesse seule, son mari n'essayait même pas de venir la voir car elle se sentait vide en sa présence, elle se sentait juste terriblement impuissante face à la situation et elle continuait d'avancer sans but, comme si ce n'était pas elle qui respirait et vivait chaque jour. L'accouchement finit par arriver, elle c'était déjà rapproché de l'orphelinat et avait rempli les papiers sous son nom de scène sans donner le nom de son mari. L'histoire ne devait pas se savoir, il avait été clair sur ce point et elle ne voulait pas le mettre encore plus en colère, peur de ce qu'il pouvait faire. Après l'accouchement, elle confia son enfant à l'orphelina en rajoutant quand même un héritage, un cadenas de Vinci qui contenait la clé du cabaret que son enfant recevra le jour de ses 18 ans. Malgré sa situation, elle aimait vraiment son enfant et elle espérait que, quand il sera majeur, avec ce cadenas et son nom de scène, il pourrait la retrouver et accéder au cabaret à sa guise et peut être un jour, elle pourra lui parler et elle ne saurait quoi faire ensuite mais elle voulait un jour pouvoir revoir son enfant coûte que coûte.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27872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Après cette affaire, elle recommença à danser et à gagner en popularité mais ne pouvant partir et suivre ses rêves,  elle se sentait dans une prison dorée. La troupe du cabaret augmentait et une nouvelle danseuse fit son apparition et changea sa vie. Dès qu'elle posa les yeux sur elle, elle s’arrêta de respirer et elle ne pouvait penser qu'a une seule chose, elle. Elle commença donc à lui parler et à apprendre à la connaitre tout en nourrissant secrètement des sentiments à son égard et ces sentiments étaient peut être une des seuls choses qui lui permettait de tenir bon dans sa situation et de pouvoir continuer de survivre. Avec elle, elle dansait de plus belle et le cabaret devenait de plus en plus connu. Avec le temps, elle se redit compte que cette danseuse lui vouait les mêmes sentiments et elles décidèrent d'avoir une liaison secrète car évidemment, avec la société et son marie, personne ne devait savoir. Elle avait enfin le droit à un peu de bonheur.</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87393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Elle raconta son histoire à sa compagne et après mur réflexion, sa compagne lui proposa de fuir avec elle tout ça sans prévenir et de rejoindre une troupe d'un ballait qui devait se produire dans le monde. Elle venait de décrocher un contrat avec une troupe de renom qui comptait faire des représentation dans le monde entier et elle était sur que la troupe l'accepterait aussi et le patron du cabaret n'aurait pas d'impact sur elles et avec le temps, elle pourra partir un jour à la recherche de son enfant ou il pourrait la trouver grâce à son nom de scène qui serait mondialement connu. Elle annonça à sa compagne que dans tout les cas, elle partait ce soir et qu'elle devrait faire un choix entre rester dans sa prison dorée ou vivre son rêve malgré le risque. Elle lui dit qu'elle l'attendrait jusqu'a 20 min après la fermeture du cabaret si elle décidait de venir quelque rue à côté avec un taxi qui devait les emmener toutes les deux au point de rdv avec la troupe.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01013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Apres sa représentation, la danseuse pu réfléchir à tout ça et décida de suivre son rêve et de s'enfuir de se cauchemars. Elle se fit applaudir et elle attendit que le cabaret ferme pour aller chercher ses affaires et s'enfuir mais en allant dans sa loge récupérer tout cela et elle tomba nez à nez avec son marie. Ils commencèrent à parler normalement mais elle avait un sentiment bizarre, il était énervé, stressé et clairement pas dans son état normal. Elle récupéra ses affaires pour partir et juste avant de passer la porte, elle entendit le cliquetis d'une arme à feu. Et elle comprit qu'il savait tout. Ils commencèrent à crier , à se disputer et elle essayait de s'enfuir, mais il tira juste à coté d'elle ce qui l'a fit s’arrêter nette sur la scène et il l'a plaqua au sol. Ce qu'ils ne savaient pas, c'était que le tir de l'arme à feu avait touché une canalisation de gaz à côté provoquant une fuite de gaz dans la salle principale.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94579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Il continuait de se battre, de se disputer au sol et un drame se produit, quelqu'un apparu en courant dans la salle principale de cabaret, une femme précisément, l'amant de la danseuse. Elle hurla sur le patron en lui disant de l'a laissé partir et lui, fou de rage, braqua son arme sur l'amante en lui disant que tout était de sa faute et appuya sur la gâchette. au moment même ou le coup de feu partit, l'ensemble de la salle s'embrasa dans une grande explosion à cause du gaz présent. Les trois personnes perdit connaissance et </a:t>
            </a:r>
            <a:r>
              <a:rPr lang="fr-FR" sz="1500" i="0" u="none" strike="noStrike" baseline="0" dirty="0" err="1">
                <a:solidFill>
                  <a:schemeClr val="bg1"/>
                </a:solidFill>
                <a:latin typeface="Futura Lt BT" panose="020B0402020204020303"/>
              </a:rPr>
              <a:t>mourrut</a:t>
            </a:r>
            <a:r>
              <a:rPr lang="fr-FR" sz="1500" i="0" u="none" strike="noStrike" baseline="0" dirty="0">
                <a:solidFill>
                  <a:schemeClr val="bg1"/>
                </a:solidFill>
                <a:latin typeface="Futura Lt BT" panose="020B0402020204020303"/>
              </a:rPr>
              <a:t> dans les flammes de l'incendie. Le cabaret brula en entier et il ne resta aucune trace des trois personnes et il fit de suite abandonné, jugé non renouvelable</a:t>
            </a:r>
            <a:r>
              <a:rPr lang="fr-FR" sz="1500" dirty="0">
                <a:solidFill>
                  <a:schemeClr val="bg1"/>
                </a:solidFill>
                <a:latin typeface="Futura Lt BT" panose="020B0402020204020303"/>
              </a:rPr>
              <a:t>. </a:t>
            </a:r>
            <a:r>
              <a:rPr lang="fr-FR" sz="1500" i="0" u="none" strike="noStrike" baseline="0" dirty="0">
                <a:solidFill>
                  <a:schemeClr val="bg1"/>
                </a:solidFill>
                <a:latin typeface="Futura Lt BT" panose="020B0402020204020303"/>
              </a:rPr>
              <a:t>il resta abandonné pendant tout ce temps car personne ne savait quoi en faire ou quoi construire à la place.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88757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b="0" i="0" u="none" strike="noStrike" baseline="0" dirty="0">
                <a:solidFill>
                  <a:schemeClr val="bg1"/>
                </a:solidFill>
                <a:latin typeface="Futura Lt BT" panose="020B0402020204020303"/>
              </a:rPr>
              <a:t>Gabrielle est née d'une famille pauvre, habitant dans les alentours de Paris. Sa mère et son père vendait quelques légumes et fruits au marché et les maigre revenues leurs permettaient de vivre. En étant petite, elle a toujours été intéressé et fasciné par la danse, elle adorait bouger son corps au rythme de la musique, cela lui provoquait une sensation de liberté, elle ne pensait à rien d'autre qu'à danser dans ses moments et c'était vraiment sa petite bulle et son talent. Elle ne lisait pas, savait légèrement écrire mais elle n'avait pas accès à l'école, trop cher pour sa famille. Son seul talent était la danse et ses parents le voyaient et voulait tout faire pour lui permettre d'améliorer son potentielle et peut être de pouvoir briller la dedans. Ils ont donné tout ce qu'ils avaient et vendu beaucoup de chose qu'ils possédaient pour récolter l'argent pour payer à leurs fille une école de danse. </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650742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a:bodyPr>
          <a:lstStyle/>
          <a:p>
            <a:pPr marL="0" indent="0" algn="just">
              <a:lnSpc>
                <a:spcPct val="170000"/>
              </a:lnSpc>
              <a:buNone/>
            </a:pPr>
            <a:r>
              <a:rPr lang="fr-FR" sz="1500" b="0" i="0" u="none" strike="noStrike" baseline="0" dirty="0">
                <a:solidFill>
                  <a:schemeClr val="bg1"/>
                </a:solidFill>
                <a:latin typeface="Futura Lt BT" panose="020B0402020204020303"/>
              </a:rPr>
              <a:t>Grace à l'école de danse, elle devenait meilleur de jour en jour et en grandissant elle développa un véritable talent pour la danse et pouvais se projeter peut être plus loin. Même si elle voyait que ses parents mangeait moins ou vendait des choses pour elle, ils lui assuraient que tout allait bien et que des qu'elle pourra travailler et vivre son rêve, ils auront accompli leur objectif et ils n'auraient aucun soucis à continuer d'avancer de leurs côté. Elle leurs fit confiance et continua de s'investir corps et âme dans la danse pour devenir la meilleur et pouvoir vivre de son rêve et un jour avoir aussi de l'argent pour aider ses parents qu'ils la supporte tant. Cependant, à l'âge de 16 ans, son père tomba gravement malade. En effet, ses parents étaient déjà affaibli et avec une simple grippe, son père pouvait mourir mais sa mère n'avait pas l'argent nécessaire pour payer des médicaments. Elle décida alors de quitter la maison et d'essayer de trouver un travail dans la danse n'importe ou à paris. Elle avait besoin de trouver de l'argent et vite pour pouvoir aider sa famille.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32552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10000"/>
          </a:bodyPr>
          <a:lstStyle/>
          <a:p>
            <a:pPr marL="0" indent="0" algn="just">
              <a:lnSpc>
                <a:spcPct val="170000"/>
              </a:lnSpc>
              <a:buNone/>
            </a:pPr>
            <a:r>
              <a:rPr lang="fr-FR" sz="1500" b="0" i="0" u="none" strike="noStrike" baseline="0" dirty="0">
                <a:solidFill>
                  <a:schemeClr val="bg1"/>
                </a:solidFill>
                <a:latin typeface="Futura Lt BT" panose="020B0402020204020303"/>
              </a:rPr>
              <a:t>En arrivant à Paris, elle tomba au final sur un endroit nommé "le chat noir" qui recrutait des danseuses pour un spectacle sous rémunération. Elle fu directement intéressé et rentra dans l'établissement pour voir si elle pouvait se faire engager. En rentrant, elle fu émerveillé par l'endroit. La salle était grande, rempli de table ovale avec un minibar arborant un nombre incalculable de boisson. L'éclairage était tamisé et se réfléchissait sur le sol qui étincelait à chacun de ses pas et surtout la scène. La salle était agencé pour que la scène sois mise en valeur, au fond de la pièce, illuminé par des lampes et décoré d'un rideau rouge qui était assorti au couleur de la salle elle même. Elle trouva le patron du cabaret et proposa ses talents. Il lui demanda d'effectuer plusieurs danses selon quelque musique ce qu'elle fit, et le patron fu enjoué et la recruta directement. Ne connaissant rien de Paris, elle lui demanda si il ne connaissait pas un endroit ou elle pourrait loger et à sa plus grande surprise, il lui proposa une chambre au dessus du cabaret pour une petite somme qui sera retenu sur son salaire. </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16176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20000"/>
          </a:bodyPr>
          <a:lstStyle/>
          <a:p>
            <a:pPr marL="0" indent="0" algn="just">
              <a:lnSpc>
                <a:spcPct val="170000"/>
              </a:lnSpc>
              <a:buNone/>
            </a:pPr>
            <a:r>
              <a:rPr lang="fr-FR" sz="1500" b="0" i="0" u="none" strike="noStrike" baseline="0" dirty="0">
                <a:solidFill>
                  <a:schemeClr val="bg1"/>
                </a:solidFill>
                <a:latin typeface="Futura Lt BT" panose="020B0402020204020303"/>
              </a:rPr>
              <a:t>Gabrielle accepta de suite, elle venait de réussir à trouver un travail, un logement, et elle allait pouvoir gagner un peu d'argent qu'elle enverrait à sa mère pour essayer de soigner son père. Elle était heureuse. Au fil des représentations, le cabaret attirait un peu plus de monde et tout l'argent qu'elle gagnait chaque jour était pratiquement envoyé à sa mère pour l'aider. Elle gardait le strict minimum pour elle, simplement de quoi se nourrir mais l'argent qu'elle gagnait n'était pas suffisant et l'état de son père s'aggravait lentement. Il lui fallait plus d'argent pour pouvoir envoyer son père dans un centre et pouvoir le soigner complètement. Elle ne voulait pas qu’il perde la vie, lui qui avait voué sa vie pour qu'elle vive son rêve, elle ne pouvait pas se le permettre. Elle décida alors la journée à la place de s'exercer à la danse, de trouver d'autre petit boulot dans des marchés où auprès de petit commerçant pour gagner les sous qu'elle pouvait. Jour après jour elle était de plus en plus fatigué, elle se nourrissait moins, dansait moins bien et elle se sentait affaibli. Mais elle ne pouvait pas laisser tomber. Elle devait aider sa famille, elle en mourrait si elle n'y arrivait pas, alors malgré tout, elle tenait bon.</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45808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20000"/>
          </a:bodyPr>
          <a:lstStyle/>
          <a:p>
            <a:pPr marL="0" indent="0" algn="just">
              <a:lnSpc>
                <a:spcPct val="170000"/>
              </a:lnSpc>
              <a:buNone/>
            </a:pPr>
            <a:r>
              <a:rPr lang="fr-FR" sz="1500" dirty="0">
                <a:solidFill>
                  <a:schemeClr val="bg1"/>
                </a:solidFill>
                <a:latin typeface="Futura Lt BT" panose="020B0402020204020303"/>
              </a:rPr>
              <a:t>U</a:t>
            </a:r>
            <a:r>
              <a:rPr lang="fr-FR" sz="1500" b="0" i="0" u="none" strike="noStrike" baseline="0" dirty="0">
                <a:solidFill>
                  <a:schemeClr val="bg1"/>
                </a:solidFill>
                <a:latin typeface="Futura Lt BT" panose="020B0402020204020303"/>
              </a:rPr>
              <a:t>n jour, le patron l'appela pour discuter dans son bureau. Il lui annonça que il avait remarqué qu'elle dansait moins bien, qu'elle avait maigrit et du coup qu'elle était moins acclamé par les clients qu'avant et lui annonça qu'il fallait qu'elle se reprenne en main si elle comptait rester ici car pour lui, il lui fallait les meilleurs danseuses et filles de Paris. Elle décida alors de lui expliquer toute la situation, la pauvreté de sa famille, les petits boulots qu'elle enchainait, la fatigue qu'elle accumulait et elle supplia le patron de la garder et elle lui promis qu'elle allait redoubler d'effort. Elle s'attendait a juste pouvoir le convaincre et gagner un peu de temps pour se reprendre en main mais contre toute attente, le patron lui proposa un mariage. Il lui expliqua que il était amoureux d'elle et que ce n'était pas important qu'elle partage ce sentiment maintenant mais qu'il désirait une relation de marie et femme entre eux deux. En échange, il s'engagerait à prendre soin d'elle et à faire en sorte qu'elle ne manque de rien et d'augmenter son salaire pour qu'elle puisse avoir plus d'argent à donner à sa famille. Elle vu la dedans une porte de sortie à son malheur. Même si elle n'aimait pas cet homme, elle ne le détestait pas non plus, loin de là, elle le trouvait déjà fort généreux pour la chambre et il était toujours cordial et agréable avec elle. Elle pouvait mettre fin a ses problèmes et enfin aider vraiment sa famille et permettre à son père d'aller mieux. Elle accepta donc la proposition du patron.</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3444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85000" lnSpcReduction="10000"/>
          </a:bodyPr>
          <a:lstStyle/>
          <a:p>
            <a:pPr marL="0" indent="0" algn="just">
              <a:lnSpc>
                <a:spcPct val="170000"/>
              </a:lnSpc>
              <a:buNone/>
            </a:pPr>
            <a:r>
              <a:rPr lang="fr-FR" sz="1500" dirty="0">
                <a:solidFill>
                  <a:schemeClr val="bg1"/>
                </a:solidFill>
                <a:latin typeface="Futura Lt BT" panose="020B0402020204020303"/>
              </a:rPr>
              <a:t>Leur relation commença et elle était cordiale voir presque agréable. elle pouvait de nouveau respirer, prendre soin d'elle et s'entrainer à nouveau si bien qu'elle commença a devenir l'étoile montante du cabaret et elle gagna une certaine notoriété. Elle aimait beaucoup cette situation, elle avait l'impression de vivre son rêve et que ses danses faisaient vibrer les gens et les rendaient heureux. Elle aimait ce qu'elle faisait. Cependant, elle commença à rêver de plus, elle avait entendu parler de certaine troupe de danseur qui se produisait dans les endroits les plus chics du monde ou même à l'Opera de paris. Même si elle aimait ce qu'elle faisait, elle voulait au fond faire une danse avec plus d’émotion et de profondeur que de simple danses légèrement vulgaire pour des hommes. Grâce à sa réputation, elle reçu une proposition d'une de ces fameuses troupes et elle alla en parler à son mari. Ce dernier refusait qu'elle parte et lui disait qu'elle avait beaucoup de chose à apprendre encore, qu'elle ne pourrait avoir une situation aussi avantageuse financièrement que maintenant et que elle ne pourrait pas s'en sortir sans lui et qu'elle devrait attendre. En parlant de cela avec lui elle remarqua une certaine colère et énervement chez son mari qui l'effraya et elle décida qu'il valait mieux pour l'instant qu'elle accepte ce qu'il lui disait. </a:t>
            </a:r>
            <a:endParaRPr lang="fr-FR" sz="1500" i="0" u="none" strike="noStrike" baseline="0" dirty="0">
              <a:solidFill>
                <a:schemeClr val="bg1"/>
              </a:solidFill>
              <a:latin typeface="Futura Lt BT" panose="020B0402020204020303"/>
            </a:endParaRP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80931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fontScale="92500" lnSpcReduction="20000"/>
          </a:bodyPr>
          <a:lstStyle/>
          <a:p>
            <a:pPr marL="0" indent="0" algn="just">
              <a:lnSpc>
                <a:spcPct val="170000"/>
              </a:lnSpc>
              <a:buNone/>
            </a:pPr>
            <a:r>
              <a:rPr lang="fr-FR" sz="1500" dirty="0">
                <a:solidFill>
                  <a:schemeClr val="bg1"/>
                </a:solidFill>
                <a:latin typeface="Futura Lt BT" panose="020B0402020204020303"/>
              </a:rPr>
              <a:t>En effet, elle n'aurait pas assez d'argent pour s'en sortir toute seule, et son père, qui avait été admis dans un célèbre hôpital parisien, était certes en bonne voix de guérison mais il lui fallait encore beaucoup de temps avant de pouvoir être rétabli, sa maladie étant beaucoup plus grave qu'une simple grippe. Elle refusa donc chacune des propositions qui lui était proposé et elle commença à mettre un peu d'argent de côté pour un jour, quand son père sera soigné, pouvoir vivre son rêve et partir d'ici. Elle devint malgré tout un peu plus distante avec le patron qu'avant car ce qu'elle avait ressenti et vu ce jour la l'avais vraiment effrayé et elle était moins à l'aise avec lui. </a:t>
            </a:r>
            <a:r>
              <a:rPr lang="fr-FR" sz="1500" i="0" u="none" strike="noStrike" baseline="0" dirty="0">
                <a:solidFill>
                  <a:schemeClr val="bg1"/>
                </a:solidFill>
                <a:latin typeface="Futura Lt BT" panose="020B0402020204020303"/>
              </a:rPr>
              <a:t>Un jour, elle remarqua qu'elle était enceinte. Elle ne le remarqua qu'au bout du 2e mois de grossesse car elle avait raté deux périodes et elle le sentait. Elle était enceinte. Au début, elle fu heureuse de la nouvelle car elle avait toujours admiré ses parents et elle voulait elle aussi devenir mère et pouvoir prendre soin de quelqu'un comme on a prit soin d'elle. Elle pensa aussi à son envie de voyage et de changer d'endroit et en revanche savoir qu'elle était enceinte était un peu un frein à se rêve. Elle ne pourrait danser dans une célèbre troupe et élever seule son enfant mais elle l'accepta. </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55604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659" y="582462"/>
            <a:ext cx="9682683" cy="1325563"/>
          </a:xfrm>
        </p:spPr>
        <p:txBody>
          <a:bodyPr>
            <a:normAutofit/>
          </a:bodyPr>
          <a:lstStyle/>
          <a:p>
            <a:r>
              <a:rPr lang="fr-FR" dirty="0">
                <a:solidFill>
                  <a:schemeClr val="bg1"/>
                </a:solidFill>
              </a:rPr>
              <a:t>Gabrielle THIENNET / SALIS</a:t>
            </a:r>
            <a:br>
              <a:rPr lang="fr-FR" dirty="0">
                <a:solidFill>
                  <a:schemeClr val="bg1"/>
                </a:solidFill>
              </a:rPr>
            </a:br>
            <a:r>
              <a:rPr lang="fr-FR" sz="2400" dirty="0">
                <a:solidFill>
                  <a:schemeClr val="bg1"/>
                </a:solidFill>
              </a:rPr>
              <a:t>Storyline</a:t>
            </a:r>
            <a:endParaRPr lang="en-US" sz="2400" b="1" dirty="0">
              <a:ln w="18000">
                <a:solidFill>
                  <a:schemeClr val="bg2">
                    <a:lumMod val="9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8" name="Espace réservé du contenu 7">
            <a:extLst>
              <a:ext uri="{FF2B5EF4-FFF2-40B4-BE49-F238E27FC236}">
                <a16:creationId xmlns:a16="http://schemas.microsoft.com/office/drawing/2014/main" id="{3F19A0AF-1200-4D83-BE1E-A02D1298DDDC}"/>
              </a:ext>
            </a:extLst>
          </p:cNvPr>
          <p:cNvSpPr>
            <a:spLocks noGrp="1"/>
          </p:cNvSpPr>
          <p:nvPr>
            <p:ph sz="half" idx="1"/>
          </p:nvPr>
        </p:nvSpPr>
        <p:spPr>
          <a:xfrm>
            <a:off x="1254658" y="1908025"/>
            <a:ext cx="9682683" cy="4014215"/>
          </a:xfrm>
        </p:spPr>
        <p:txBody>
          <a:bodyPr>
            <a:normAutofit/>
          </a:bodyPr>
          <a:lstStyle/>
          <a:p>
            <a:pPr marL="0" indent="0" algn="just">
              <a:lnSpc>
                <a:spcPct val="170000"/>
              </a:lnSpc>
              <a:buNone/>
            </a:pPr>
            <a:r>
              <a:rPr lang="fr-FR" sz="1500" i="0" u="none" strike="noStrike" baseline="0" dirty="0">
                <a:solidFill>
                  <a:schemeClr val="bg1"/>
                </a:solidFill>
                <a:latin typeface="Futura Lt BT" panose="020B0402020204020303"/>
              </a:rPr>
              <a:t>Elle préférait pouvoir créer la vie et peut être transmettre sa passion et ses rêves à son enfant qui pourra lui, les réaliser dans une situation beaucoup plus convenable que celle où elle a grandit et puis peut être qu'avec le temps, elle pourrait tout de même avec ses économies partir du cabaret et trouver autre chose, une autre passion, un autre rêve avec son enfant. Cependant, elle ne savait pas comment le dire à son mari. Elle avait peur de sa réaction et elle ne voulait pas affronter ça. Elle se doutait qu'il allait forcement l'apprendre un moment ou l'autre mais elle avait juste besoin d'un peu de temps avant de lui dire, le temps de trouver quoi dire.</a:t>
            </a:r>
          </a:p>
        </p:txBody>
      </p:sp>
      <p:sp>
        <p:nvSpPr>
          <p:cNvPr id="4" name="Footer Placeholder 3"/>
          <p:cNvSpPr>
            <a:spLocks noGrp="1"/>
          </p:cNvSpPr>
          <p:nvPr>
            <p:ph type="ftr" sz="quarter" idx="11"/>
          </p:nvPr>
        </p:nvSpPr>
        <p:spPr/>
        <p:txBody>
          <a:bodyPr/>
          <a:lstStyle/>
          <a:p>
            <a:r>
              <a:rPr lang="en-US"/>
              <a:t>Workshop_Unreal_Adventure_TheBlackCat_JulesGames</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5437795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1626</TotalTime>
  <Words>3492</Words>
  <Application>Microsoft Office PowerPoint</Application>
  <PresentationFormat>Grand écran</PresentationFormat>
  <Paragraphs>61</Paragraphs>
  <Slides>16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Calibri Light</vt:lpstr>
      <vt:lpstr>ELEGANT TYPEWRITER</vt:lpstr>
      <vt:lpstr>Futura Lt BT</vt:lpstr>
      <vt:lpstr>Thème Office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lpstr>Gabrielle THIENNET / SALIS Storyline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Level Design Overview</dc:title>
  <dc:creator>Kévin DIJOUX</dc:creator>
  <cp:lastModifiedBy>Kévin DIJOUX</cp:lastModifiedBy>
  <cp:revision>33</cp:revision>
  <dcterms:created xsi:type="dcterms:W3CDTF">2023-02-23T13:11:09Z</dcterms:created>
  <dcterms:modified xsi:type="dcterms:W3CDTF">2023-03-02T22:51:33Z</dcterms:modified>
</cp:coreProperties>
</file>